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7" r:id="rId5"/>
    <p:sldMasterId id="2147483716" r:id="rId6"/>
    <p:sldMasterId id="2147483718" r:id="rId7"/>
    <p:sldMasterId id="2147483722" r:id="rId8"/>
  </p:sldMasterIdLst>
  <p:notesMasterIdLst>
    <p:notesMasterId r:id="rId29"/>
  </p:notesMasterIdLst>
  <p:sldIdLst>
    <p:sldId id="384" r:id="rId9"/>
    <p:sldId id="372" r:id="rId10"/>
    <p:sldId id="376" r:id="rId11"/>
    <p:sldId id="288" r:id="rId12"/>
    <p:sldId id="289" r:id="rId13"/>
    <p:sldId id="374" r:id="rId14"/>
    <p:sldId id="377" r:id="rId15"/>
    <p:sldId id="367" r:id="rId16"/>
    <p:sldId id="313" r:id="rId17"/>
    <p:sldId id="380" r:id="rId18"/>
    <p:sldId id="296" r:id="rId19"/>
    <p:sldId id="378" r:id="rId20"/>
    <p:sldId id="379" r:id="rId21"/>
    <p:sldId id="302" r:id="rId22"/>
    <p:sldId id="366" r:id="rId23"/>
    <p:sldId id="305" r:id="rId24"/>
    <p:sldId id="381" r:id="rId25"/>
    <p:sldId id="373" r:id="rId26"/>
    <p:sldId id="382" r:id="rId27"/>
    <p:sldId id="383" r:id="rId2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oitus" id="{A9AF3DF4-2558-425E-A367-7E3188546793}">
          <p14:sldIdLst>
            <p14:sldId id="384"/>
          </p14:sldIdLst>
        </p14:section>
        <p14:section name="Sisältö" id="{020F8A57-4EB2-4537-84B0-A6C2484FF7FA}">
          <p14:sldIdLst>
            <p14:sldId id="372"/>
            <p14:sldId id="376"/>
            <p14:sldId id="288"/>
            <p14:sldId id="289"/>
            <p14:sldId id="374"/>
            <p14:sldId id="377"/>
            <p14:sldId id="367"/>
            <p14:sldId id="313"/>
            <p14:sldId id="380"/>
            <p14:sldId id="296"/>
            <p14:sldId id="378"/>
            <p14:sldId id="379"/>
            <p14:sldId id="302"/>
            <p14:sldId id="366"/>
            <p14:sldId id="305"/>
            <p14:sldId id="381"/>
            <p14:sldId id="373"/>
            <p14:sldId id="382"/>
            <p14:sldId id="383"/>
          </p14:sldIdLst>
        </p14:section>
        <p14:section name="Lopetus" id="{4553A14B-C085-43FA-B3F9-D754EA343FF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746"/>
    <a:srgbClr val="BF9474"/>
    <a:srgbClr val="F6F3E5"/>
    <a:srgbClr val="C66E4E"/>
    <a:srgbClr val="2C5234"/>
    <a:srgbClr val="236192"/>
    <a:srgbClr val="FF585D"/>
    <a:srgbClr val="B9D3DC"/>
    <a:srgbClr val="8F993E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73" autoAdjust="0"/>
  </p:normalViewPr>
  <p:slideViewPr>
    <p:cSldViewPr snapToGrid="0" showGuides="1">
      <p:cViewPr varScale="1">
        <p:scale>
          <a:sx n="74" d="100"/>
          <a:sy n="74" d="100"/>
        </p:scale>
        <p:origin x="376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B6089-6F46-46DB-BD25-3B015BD2080F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2CA85-B453-45E3-A748-B564E6B8D2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5868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B0173-7092-B289-DF7B-4BC9B0F5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7D9F4F-679F-57BE-88CC-242F5D5AB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3EF008-289B-B994-23B0-1B5CCE144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D0E87-BDBA-11ED-85A2-C5B74D24E3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CD62EA-3D08-4FA1-B6F7-F9F9DF18C038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33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CACED-3DE7-58CA-98C0-4C241B6B1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2DDC7-1020-33D7-515B-637CEE402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466491-CA23-F939-33EA-AF2E7417E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47122-2B68-8040-7610-299C45EA54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CD62EA-3D08-4FA1-B6F7-F9F9DF18C038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2324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Vuoden 2020–2023 energia-avustusten maksatusten perusteella kerrostaloasunnot saivat avustusta keskimäärin</a:t>
            </a:r>
          </a:p>
          <a:p>
            <a:r>
              <a:rPr lang="fi-FI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2 900 €/asunto ja rivitaloasunnot 3 400 €/asunto. Kerrostaloasuntojen osuus näiden talotyyppien yhteisestä</a:t>
            </a:r>
          </a:p>
          <a:p>
            <a:r>
              <a:rPr lang="fi-FI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budjetista oli 80 % ja rivitaloasuntojen 20 %. Näillä oletuksilla 110 milj. € avustuksella olisi mahdollista tukea 36 800</a:t>
            </a:r>
          </a:p>
          <a:p>
            <a:r>
              <a:rPr lang="fi-FI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asunnon energiatehokkuuden parannusta.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C2CA85-B453-45E3-A748-B564E6B8D27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524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C2CA85-B453-45E3-A748-B564E6B8D27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69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 14">
            <a:extLst>
              <a:ext uri="{FF2B5EF4-FFF2-40B4-BE49-F238E27FC236}">
                <a16:creationId xmlns:a16="http://schemas.microsoft.com/office/drawing/2014/main" id="{DB958642-6C33-BB5B-472E-AC4812AE19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4120" r="8037"/>
          <a:stretch/>
        </p:blipFill>
        <p:spPr>
          <a:xfrm>
            <a:off x="6446405" y="0"/>
            <a:ext cx="5745595" cy="3146469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1E04873-5623-2CC8-656E-CDA47166F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3971" t="37341" r="1" b="1"/>
          <a:stretch/>
        </p:blipFill>
        <p:spPr>
          <a:xfrm flipV="1">
            <a:off x="0" y="2319302"/>
            <a:ext cx="3540206" cy="453869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6935057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6935057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E6B3D6-2E8A-46E0-BCA4-C993A0EE525B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82CA6AF-83B9-4D09-83AD-4B5535957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9746" y="264981"/>
            <a:ext cx="4609542" cy="805335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66C29F31-27A9-F756-2CDD-B9E117B279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607" b="55586"/>
          <a:stretch/>
        </p:blipFill>
        <p:spPr>
          <a:xfrm>
            <a:off x="6711804" y="4252392"/>
            <a:ext cx="5473839" cy="260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8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6935057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6935057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6569EC-135D-470D-AF34-2A7FC831DBDD}" type="datetime1">
              <a:rPr lang="fi-FI" smtClean="0"/>
              <a:pPr/>
              <a:t>20.10.2026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84DC2E4-E786-4D11-C062-C6029D21F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9746" y="264981"/>
            <a:ext cx="4609542" cy="80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88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2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D82CA6AF-83B9-4D09-83AD-4B5535957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418" y="5670915"/>
            <a:ext cx="4625483" cy="80812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5612075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5612075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901E5F-E743-4563-BE5B-8B4115EC5E81}" type="datetime1">
              <a:rPr lang="fi-FI" smtClean="0"/>
              <a:pPr/>
              <a:t>20.10.2026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14023" y="0"/>
            <a:ext cx="5277977" cy="6173580"/>
          </a:xfrm>
          <a:custGeom>
            <a:avLst/>
            <a:gdLst>
              <a:gd name="connsiteX0" fmla="*/ 0 w 5276850"/>
              <a:gd name="connsiteY0" fmla="*/ 0 h 6159500"/>
              <a:gd name="connsiteX1" fmla="*/ 5276850 w 5276850"/>
              <a:gd name="connsiteY1" fmla="*/ 0 h 6159500"/>
              <a:gd name="connsiteX2" fmla="*/ 5276850 w 5276850"/>
              <a:gd name="connsiteY2" fmla="*/ 6159500 h 6159500"/>
              <a:gd name="connsiteX3" fmla="*/ 0 w 5276850"/>
              <a:gd name="connsiteY3" fmla="*/ 6159500 h 6159500"/>
              <a:gd name="connsiteX4" fmla="*/ 0 w 5276850"/>
              <a:gd name="connsiteY4" fmla="*/ 0 h 6159500"/>
              <a:gd name="connsiteX0" fmla="*/ 0 w 5276850"/>
              <a:gd name="connsiteY0" fmla="*/ 0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0 w 5276850"/>
              <a:gd name="connsiteY5" fmla="*/ 0 h 6159500"/>
              <a:gd name="connsiteX0" fmla="*/ 9237 w 5276850"/>
              <a:gd name="connsiteY0" fmla="*/ 2096655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9237 w 5276850"/>
              <a:gd name="connsiteY5" fmla="*/ 2096655 h 615950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6159500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392459 w 5660072"/>
              <a:gd name="connsiteY0" fmla="*/ 2096655 h 6159500"/>
              <a:gd name="connsiteX1" fmla="*/ 810980 w 5660072"/>
              <a:gd name="connsiteY1" fmla="*/ 0 h 6159500"/>
              <a:gd name="connsiteX2" fmla="*/ 5660072 w 5660072"/>
              <a:gd name="connsiteY2" fmla="*/ 0 h 6159500"/>
              <a:gd name="connsiteX3" fmla="*/ 5660072 w 5660072"/>
              <a:gd name="connsiteY3" fmla="*/ 6159500 h 6159500"/>
              <a:gd name="connsiteX4" fmla="*/ 383222 w 5660072"/>
              <a:gd name="connsiteY4" fmla="*/ 6159500 h 6159500"/>
              <a:gd name="connsiteX5" fmla="*/ 392459 w 5660072"/>
              <a:gd name="connsiteY5" fmla="*/ 2096655 h 615950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6159500 h 6804980"/>
              <a:gd name="connsiteX4" fmla="*/ 403973 w 5680823"/>
              <a:gd name="connsiteY4" fmla="*/ 6159500 h 6804980"/>
              <a:gd name="connsiteX5" fmla="*/ 413210 w 5680823"/>
              <a:gd name="connsiteY5" fmla="*/ 2096655 h 680498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5865091 h 6804980"/>
              <a:gd name="connsiteX4" fmla="*/ 5680823 w 5680823"/>
              <a:gd name="connsiteY4" fmla="*/ 6159500 h 6804980"/>
              <a:gd name="connsiteX5" fmla="*/ 403973 w 5680823"/>
              <a:gd name="connsiteY5" fmla="*/ 6159500 h 6804980"/>
              <a:gd name="connsiteX6" fmla="*/ 413210 w 5680823"/>
              <a:gd name="connsiteY6" fmla="*/ 2096655 h 680498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5865091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413210 w 5680823"/>
              <a:gd name="connsiteY0" fmla="*/ 2096655 h 6634858"/>
              <a:gd name="connsiteX1" fmla="*/ 831731 w 5680823"/>
              <a:gd name="connsiteY1" fmla="*/ 0 h 6634858"/>
              <a:gd name="connsiteX2" fmla="*/ 5680823 w 5680823"/>
              <a:gd name="connsiteY2" fmla="*/ 0 h 6634858"/>
              <a:gd name="connsiteX3" fmla="*/ 5680823 w 5680823"/>
              <a:gd name="connsiteY3" fmla="*/ 5865091 h 6634858"/>
              <a:gd name="connsiteX4" fmla="*/ 403973 w 5680823"/>
              <a:gd name="connsiteY4" fmla="*/ 6159500 h 6634858"/>
              <a:gd name="connsiteX5" fmla="*/ 413210 w 5680823"/>
              <a:gd name="connsiteY5" fmla="*/ 2096655 h 6634858"/>
              <a:gd name="connsiteX0" fmla="*/ 197705 w 5465318"/>
              <a:gd name="connsiteY0" fmla="*/ 2096655 h 6332583"/>
              <a:gd name="connsiteX1" fmla="*/ 616226 w 5465318"/>
              <a:gd name="connsiteY1" fmla="*/ 0 h 6332583"/>
              <a:gd name="connsiteX2" fmla="*/ 5465318 w 5465318"/>
              <a:gd name="connsiteY2" fmla="*/ 0 h 6332583"/>
              <a:gd name="connsiteX3" fmla="*/ 5465318 w 5465318"/>
              <a:gd name="connsiteY3" fmla="*/ 5865091 h 6332583"/>
              <a:gd name="connsiteX4" fmla="*/ 1823305 w 5465318"/>
              <a:gd name="connsiteY4" fmla="*/ 5369791 h 6332583"/>
              <a:gd name="connsiteX5" fmla="*/ 197705 w 5465318"/>
              <a:gd name="connsiteY5" fmla="*/ 2096655 h 6332583"/>
              <a:gd name="connsiteX0" fmla="*/ 136527 w 5404140"/>
              <a:gd name="connsiteY0" fmla="*/ 2096655 h 6332583"/>
              <a:gd name="connsiteX1" fmla="*/ 555048 w 5404140"/>
              <a:gd name="connsiteY1" fmla="*/ 0 h 6332583"/>
              <a:gd name="connsiteX2" fmla="*/ 5404140 w 5404140"/>
              <a:gd name="connsiteY2" fmla="*/ 0 h 6332583"/>
              <a:gd name="connsiteX3" fmla="*/ 5404140 w 5404140"/>
              <a:gd name="connsiteY3" fmla="*/ 5865091 h 6332583"/>
              <a:gd name="connsiteX4" fmla="*/ 1762127 w 5404140"/>
              <a:gd name="connsiteY4" fmla="*/ 5369791 h 6332583"/>
              <a:gd name="connsiteX5" fmla="*/ 136527 w 5404140"/>
              <a:gd name="connsiteY5" fmla="*/ 2096655 h 6332583"/>
              <a:gd name="connsiteX0" fmla="*/ 11309 w 5278922"/>
              <a:gd name="connsiteY0" fmla="*/ 2096655 h 6332583"/>
              <a:gd name="connsiteX1" fmla="*/ 429830 w 5278922"/>
              <a:gd name="connsiteY1" fmla="*/ 0 h 6332583"/>
              <a:gd name="connsiteX2" fmla="*/ 5278922 w 5278922"/>
              <a:gd name="connsiteY2" fmla="*/ 0 h 6332583"/>
              <a:gd name="connsiteX3" fmla="*/ 5278922 w 5278922"/>
              <a:gd name="connsiteY3" fmla="*/ 5865091 h 6332583"/>
              <a:gd name="connsiteX4" fmla="*/ 1636909 w 5278922"/>
              <a:gd name="connsiteY4" fmla="*/ 5369791 h 6332583"/>
              <a:gd name="connsiteX5" fmla="*/ 11309 w 5278922"/>
              <a:gd name="connsiteY5" fmla="*/ 2096655 h 6332583"/>
              <a:gd name="connsiteX0" fmla="*/ 11309 w 5278922"/>
              <a:gd name="connsiteY0" fmla="*/ 2096655 h 6166362"/>
              <a:gd name="connsiteX1" fmla="*/ 429830 w 5278922"/>
              <a:gd name="connsiteY1" fmla="*/ 0 h 6166362"/>
              <a:gd name="connsiteX2" fmla="*/ 5278922 w 5278922"/>
              <a:gd name="connsiteY2" fmla="*/ 0 h 6166362"/>
              <a:gd name="connsiteX3" fmla="*/ 5278922 w 5278922"/>
              <a:gd name="connsiteY3" fmla="*/ 5865091 h 6166362"/>
              <a:gd name="connsiteX4" fmla="*/ 1636909 w 5278922"/>
              <a:gd name="connsiteY4" fmla="*/ 5369791 h 6166362"/>
              <a:gd name="connsiteX5" fmla="*/ 11309 w 5278922"/>
              <a:gd name="connsiteY5" fmla="*/ 2096655 h 6166362"/>
              <a:gd name="connsiteX0" fmla="*/ 1133 w 5268746"/>
              <a:gd name="connsiteY0" fmla="*/ 2096655 h 6106140"/>
              <a:gd name="connsiteX1" fmla="*/ 419654 w 5268746"/>
              <a:gd name="connsiteY1" fmla="*/ 0 h 6106140"/>
              <a:gd name="connsiteX2" fmla="*/ 5268746 w 5268746"/>
              <a:gd name="connsiteY2" fmla="*/ 0 h 6106140"/>
              <a:gd name="connsiteX3" fmla="*/ 5268746 w 5268746"/>
              <a:gd name="connsiteY3" fmla="*/ 5865091 h 6106140"/>
              <a:gd name="connsiteX4" fmla="*/ 1626733 w 5268746"/>
              <a:gd name="connsiteY4" fmla="*/ 5369791 h 6106140"/>
              <a:gd name="connsiteX5" fmla="*/ 475072 w 5268746"/>
              <a:gd name="connsiteY5" fmla="*/ 4054765 h 6106140"/>
              <a:gd name="connsiteX6" fmla="*/ 1133 w 5268746"/>
              <a:gd name="connsiteY6" fmla="*/ 2096655 h 6106140"/>
              <a:gd name="connsiteX0" fmla="*/ 1133 w 5268746"/>
              <a:gd name="connsiteY0" fmla="*/ 2096655 h 6149437"/>
              <a:gd name="connsiteX1" fmla="*/ 419654 w 5268746"/>
              <a:gd name="connsiteY1" fmla="*/ 0 h 6149437"/>
              <a:gd name="connsiteX2" fmla="*/ 5268746 w 5268746"/>
              <a:gd name="connsiteY2" fmla="*/ 0 h 6149437"/>
              <a:gd name="connsiteX3" fmla="*/ 5268746 w 5268746"/>
              <a:gd name="connsiteY3" fmla="*/ 5865091 h 6149437"/>
              <a:gd name="connsiteX4" fmla="*/ 1936152 w 5268746"/>
              <a:gd name="connsiteY4" fmla="*/ 5582228 h 6149437"/>
              <a:gd name="connsiteX5" fmla="*/ 475072 w 5268746"/>
              <a:gd name="connsiteY5" fmla="*/ 4054765 h 6149437"/>
              <a:gd name="connsiteX6" fmla="*/ 1133 w 5268746"/>
              <a:gd name="connsiteY6" fmla="*/ 2096655 h 6149437"/>
              <a:gd name="connsiteX0" fmla="*/ 1133 w 5268746"/>
              <a:gd name="connsiteY0" fmla="*/ 2096655 h 6173580"/>
              <a:gd name="connsiteX1" fmla="*/ 419654 w 5268746"/>
              <a:gd name="connsiteY1" fmla="*/ 0 h 6173580"/>
              <a:gd name="connsiteX2" fmla="*/ 5268746 w 5268746"/>
              <a:gd name="connsiteY2" fmla="*/ 0 h 6173580"/>
              <a:gd name="connsiteX3" fmla="*/ 5268746 w 5268746"/>
              <a:gd name="connsiteY3" fmla="*/ 5865091 h 6173580"/>
              <a:gd name="connsiteX4" fmla="*/ 1936152 w 5268746"/>
              <a:gd name="connsiteY4" fmla="*/ 5582228 h 6173580"/>
              <a:gd name="connsiteX5" fmla="*/ 475072 w 5268746"/>
              <a:gd name="connsiteY5" fmla="*/ 4054765 h 6173580"/>
              <a:gd name="connsiteX6" fmla="*/ 1133 w 5268746"/>
              <a:gd name="connsiteY6" fmla="*/ 2096655 h 6173580"/>
              <a:gd name="connsiteX0" fmla="*/ 993 w 5277843"/>
              <a:gd name="connsiteY0" fmla="*/ 1948873 h 6173580"/>
              <a:gd name="connsiteX1" fmla="*/ 428751 w 5277843"/>
              <a:gd name="connsiteY1" fmla="*/ 0 h 6173580"/>
              <a:gd name="connsiteX2" fmla="*/ 5277843 w 5277843"/>
              <a:gd name="connsiteY2" fmla="*/ 0 h 6173580"/>
              <a:gd name="connsiteX3" fmla="*/ 5277843 w 5277843"/>
              <a:gd name="connsiteY3" fmla="*/ 5865091 h 6173580"/>
              <a:gd name="connsiteX4" fmla="*/ 1945249 w 5277843"/>
              <a:gd name="connsiteY4" fmla="*/ 5582228 h 6173580"/>
              <a:gd name="connsiteX5" fmla="*/ 484169 w 5277843"/>
              <a:gd name="connsiteY5" fmla="*/ 4054765 h 6173580"/>
              <a:gd name="connsiteX6" fmla="*/ 993 w 5277843"/>
              <a:gd name="connsiteY6" fmla="*/ 1948873 h 6173580"/>
              <a:gd name="connsiteX0" fmla="*/ 837 w 5277687"/>
              <a:gd name="connsiteY0" fmla="*/ 1948873 h 6173580"/>
              <a:gd name="connsiteX1" fmla="*/ 428595 w 5277687"/>
              <a:gd name="connsiteY1" fmla="*/ 0 h 6173580"/>
              <a:gd name="connsiteX2" fmla="*/ 5277687 w 5277687"/>
              <a:gd name="connsiteY2" fmla="*/ 0 h 6173580"/>
              <a:gd name="connsiteX3" fmla="*/ 5277687 w 5277687"/>
              <a:gd name="connsiteY3" fmla="*/ 5865091 h 6173580"/>
              <a:gd name="connsiteX4" fmla="*/ 1945093 w 5277687"/>
              <a:gd name="connsiteY4" fmla="*/ 5582228 h 6173580"/>
              <a:gd name="connsiteX5" fmla="*/ 484013 w 5277687"/>
              <a:gd name="connsiteY5" fmla="*/ 4054765 h 6173580"/>
              <a:gd name="connsiteX6" fmla="*/ 837 w 5277687"/>
              <a:gd name="connsiteY6" fmla="*/ 1948873 h 6173580"/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851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5612075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5612075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24BAB4-7A50-4285-A8AF-2E76234A09B7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14023" y="0"/>
            <a:ext cx="5277977" cy="6173580"/>
          </a:xfrm>
          <a:custGeom>
            <a:avLst/>
            <a:gdLst>
              <a:gd name="connsiteX0" fmla="*/ 0 w 5276850"/>
              <a:gd name="connsiteY0" fmla="*/ 0 h 6159500"/>
              <a:gd name="connsiteX1" fmla="*/ 5276850 w 5276850"/>
              <a:gd name="connsiteY1" fmla="*/ 0 h 6159500"/>
              <a:gd name="connsiteX2" fmla="*/ 5276850 w 5276850"/>
              <a:gd name="connsiteY2" fmla="*/ 6159500 h 6159500"/>
              <a:gd name="connsiteX3" fmla="*/ 0 w 5276850"/>
              <a:gd name="connsiteY3" fmla="*/ 6159500 h 6159500"/>
              <a:gd name="connsiteX4" fmla="*/ 0 w 5276850"/>
              <a:gd name="connsiteY4" fmla="*/ 0 h 6159500"/>
              <a:gd name="connsiteX0" fmla="*/ 0 w 5276850"/>
              <a:gd name="connsiteY0" fmla="*/ 0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0 w 5276850"/>
              <a:gd name="connsiteY5" fmla="*/ 0 h 6159500"/>
              <a:gd name="connsiteX0" fmla="*/ 9237 w 5276850"/>
              <a:gd name="connsiteY0" fmla="*/ 2096655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9237 w 5276850"/>
              <a:gd name="connsiteY5" fmla="*/ 2096655 h 615950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6159500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392459 w 5660072"/>
              <a:gd name="connsiteY0" fmla="*/ 2096655 h 6159500"/>
              <a:gd name="connsiteX1" fmla="*/ 810980 w 5660072"/>
              <a:gd name="connsiteY1" fmla="*/ 0 h 6159500"/>
              <a:gd name="connsiteX2" fmla="*/ 5660072 w 5660072"/>
              <a:gd name="connsiteY2" fmla="*/ 0 h 6159500"/>
              <a:gd name="connsiteX3" fmla="*/ 5660072 w 5660072"/>
              <a:gd name="connsiteY3" fmla="*/ 6159500 h 6159500"/>
              <a:gd name="connsiteX4" fmla="*/ 383222 w 5660072"/>
              <a:gd name="connsiteY4" fmla="*/ 6159500 h 6159500"/>
              <a:gd name="connsiteX5" fmla="*/ 392459 w 5660072"/>
              <a:gd name="connsiteY5" fmla="*/ 2096655 h 615950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6159500 h 6804980"/>
              <a:gd name="connsiteX4" fmla="*/ 403973 w 5680823"/>
              <a:gd name="connsiteY4" fmla="*/ 6159500 h 6804980"/>
              <a:gd name="connsiteX5" fmla="*/ 413210 w 5680823"/>
              <a:gd name="connsiteY5" fmla="*/ 2096655 h 680498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5865091 h 6804980"/>
              <a:gd name="connsiteX4" fmla="*/ 5680823 w 5680823"/>
              <a:gd name="connsiteY4" fmla="*/ 6159500 h 6804980"/>
              <a:gd name="connsiteX5" fmla="*/ 403973 w 5680823"/>
              <a:gd name="connsiteY5" fmla="*/ 6159500 h 6804980"/>
              <a:gd name="connsiteX6" fmla="*/ 413210 w 5680823"/>
              <a:gd name="connsiteY6" fmla="*/ 2096655 h 680498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5865091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413210 w 5680823"/>
              <a:gd name="connsiteY0" fmla="*/ 2096655 h 6634858"/>
              <a:gd name="connsiteX1" fmla="*/ 831731 w 5680823"/>
              <a:gd name="connsiteY1" fmla="*/ 0 h 6634858"/>
              <a:gd name="connsiteX2" fmla="*/ 5680823 w 5680823"/>
              <a:gd name="connsiteY2" fmla="*/ 0 h 6634858"/>
              <a:gd name="connsiteX3" fmla="*/ 5680823 w 5680823"/>
              <a:gd name="connsiteY3" fmla="*/ 5865091 h 6634858"/>
              <a:gd name="connsiteX4" fmla="*/ 403973 w 5680823"/>
              <a:gd name="connsiteY4" fmla="*/ 6159500 h 6634858"/>
              <a:gd name="connsiteX5" fmla="*/ 413210 w 5680823"/>
              <a:gd name="connsiteY5" fmla="*/ 2096655 h 6634858"/>
              <a:gd name="connsiteX0" fmla="*/ 197705 w 5465318"/>
              <a:gd name="connsiteY0" fmla="*/ 2096655 h 6332583"/>
              <a:gd name="connsiteX1" fmla="*/ 616226 w 5465318"/>
              <a:gd name="connsiteY1" fmla="*/ 0 h 6332583"/>
              <a:gd name="connsiteX2" fmla="*/ 5465318 w 5465318"/>
              <a:gd name="connsiteY2" fmla="*/ 0 h 6332583"/>
              <a:gd name="connsiteX3" fmla="*/ 5465318 w 5465318"/>
              <a:gd name="connsiteY3" fmla="*/ 5865091 h 6332583"/>
              <a:gd name="connsiteX4" fmla="*/ 1823305 w 5465318"/>
              <a:gd name="connsiteY4" fmla="*/ 5369791 h 6332583"/>
              <a:gd name="connsiteX5" fmla="*/ 197705 w 5465318"/>
              <a:gd name="connsiteY5" fmla="*/ 2096655 h 6332583"/>
              <a:gd name="connsiteX0" fmla="*/ 136527 w 5404140"/>
              <a:gd name="connsiteY0" fmla="*/ 2096655 h 6332583"/>
              <a:gd name="connsiteX1" fmla="*/ 555048 w 5404140"/>
              <a:gd name="connsiteY1" fmla="*/ 0 h 6332583"/>
              <a:gd name="connsiteX2" fmla="*/ 5404140 w 5404140"/>
              <a:gd name="connsiteY2" fmla="*/ 0 h 6332583"/>
              <a:gd name="connsiteX3" fmla="*/ 5404140 w 5404140"/>
              <a:gd name="connsiteY3" fmla="*/ 5865091 h 6332583"/>
              <a:gd name="connsiteX4" fmla="*/ 1762127 w 5404140"/>
              <a:gd name="connsiteY4" fmla="*/ 5369791 h 6332583"/>
              <a:gd name="connsiteX5" fmla="*/ 136527 w 5404140"/>
              <a:gd name="connsiteY5" fmla="*/ 2096655 h 6332583"/>
              <a:gd name="connsiteX0" fmla="*/ 11309 w 5278922"/>
              <a:gd name="connsiteY0" fmla="*/ 2096655 h 6332583"/>
              <a:gd name="connsiteX1" fmla="*/ 429830 w 5278922"/>
              <a:gd name="connsiteY1" fmla="*/ 0 h 6332583"/>
              <a:gd name="connsiteX2" fmla="*/ 5278922 w 5278922"/>
              <a:gd name="connsiteY2" fmla="*/ 0 h 6332583"/>
              <a:gd name="connsiteX3" fmla="*/ 5278922 w 5278922"/>
              <a:gd name="connsiteY3" fmla="*/ 5865091 h 6332583"/>
              <a:gd name="connsiteX4" fmla="*/ 1636909 w 5278922"/>
              <a:gd name="connsiteY4" fmla="*/ 5369791 h 6332583"/>
              <a:gd name="connsiteX5" fmla="*/ 11309 w 5278922"/>
              <a:gd name="connsiteY5" fmla="*/ 2096655 h 6332583"/>
              <a:gd name="connsiteX0" fmla="*/ 11309 w 5278922"/>
              <a:gd name="connsiteY0" fmla="*/ 2096655 h 6166362"/>
              <a:gd name="connsiteX1" fmla="*/ 429830 w 5278922"/>
              <a:gd name="connsiteY1" fmla="*/ 0 h 6166362"/>
              <a:gd name="connsiteX2" fmla="*/ 5278922 w 5278922"/>
              <a:gd name="connsiteY2" fmla="*/ 0 h 6166362"/>
              <a:gd name="connsiteX3" fmla="*/ 5278922 w 5278922"/>
              <a:gd name="connsiteY3" fmla="*/ 5865091 h 6166362"/>
              <a:gd name="connsiteX4" fmla="*/ 1636909 w 5278922"/>
              <a:gd name="connsiteY4" fmla="*/ 5369791 h 6166362"/>
              <a:gd name="connsiteX5" fmla="*/ 11309 w 5278922"/>
              <a:gd name="connsiteY5" fmla="*/ 2096655 h 6166362"/>
              <a:gd name="connsiteX0" fmla="*/ 1133 w 5268746"/>
              <a:gd name="connsiteY0" fmla="*/ 2096655 h 6106140"/>
              <a:gd name="connsiteX1" fmla="*/ 419654 w 5268746"/>
              <a:gd name="connsiteY1" fmla="*/ 0 h 6106140"/>
              <a:gd name="connsiteX2" fmla="*/ 5268746 w 5268746"/>
              <a:gd name="connsiteY2" fmla="*/ 0 h 6106140"/>
              <a:gd name="connsiteX3" fmla="*/ 5268746 w 5268746"/>
              <a:gd name="connsiteY3" fmla="*/ 5865091 h 6106140"/>
              <a:gd name="connsiteX4" fmla="*/ 1626733 w 5268746"/>
              <a:gd name="connsiteY4" fmla="*/ 5369791 h 6106140"/>
              <a:gd name="connsiteX5" fmla="*/ 475072 w 5268746"/>
              <a:gd name="connsiteY5" fmla="*/ 4054765 h 6106140"/>
              <a:gd name="connsiteX6" fmla="*/ 1133 w 5268746"/>
              <a:gd name="connsiteY6" fmla="*/ 2096655 h 6106140"/>
              <a:gd name="connsiteX0" fmla="*/ 1133 w 5268746"/>
              <a:gd name="connsiteY0" fmla="*/ 2096655 h 6149437"/>
              <a:gd name="connsiteX1" fmla="*/ 419654 w 5268746"/>
              <a:gd name="connsiteY1" fmla="*/ 0 h 6149437"/>
              <a:gd name="connsiteX2" fmla="*/ 5268746 w 5268746"/>
              <a:gd name="connsiteY2" fmla="*/ 0 h 6149437"/>
              <a:gd name="connsiteX3" fmla="*/ 5268746 w 5268746"/>
              <a:gd name="connsiteY3" fmla="*/ 5865091 h 6149437"/>
              <a:gd name="connsiteX4" fmla="*/ 1936152 w 5268746"/>
              <a:gd name="connsiteY4" fmla="*/ 5582228 h 6149437"/>
              <a:gd name="connsiteX5" fmla="*/ 475072 w 5268746"/>
              <a:gd name="connsiteY5" fmla="*/ 4054765 h 6149437"/>
              <a:gd name="connsiteX6" fmla="*/ 1133 w 5268746"/>
              <a:gd name="connsiteY6" fmla="*/ 2096655 h 6149437"/>
              <a:gd name="connsiteX0" fmla="*/ 1133 w 5268746"/>
              <a:gd name="connsiteY0" fmla="*/ 2096655 h 6173580"/>
              <a:gd name="connsiteX1" fmla="*/ 419654 w 5268746"/>
              <a:gd name="connsiteY1" fmla="*/ 0 h 6173580"/>
              <a:gd name="connsiteX2" fmla="*/ 5268746 w 5268746"/>
              <a:gd name="connsiteY2" fmla="*/ 0 h 6173580"/>
              <a:gd name="connsiteX3" fmla="*/ 5268746 w 5268746"/>
              <a:gd name="connsiteY3" fmla="*/ 5865091 h 6173580"/>
              <a:gd name="connsiteX4" fmla="*/ 1936152 w 5268746"/>
              <a:gd name="connsiteY4" fmla="*/ 5582228 h 6173580"/>
              <a:gd name="connsiteX5" fmla="*/ 475072 w 5268746"/>
              <a:gd name="connsiteY5" fmla="*/ 4054765 h 6173580"/>
              <a:gd name="connsiteX6" fmla="*/ 1133 w 5268746"/>
              <a:gd name="connsiteY6" fmla="*/ 2096655 h 6173580"/>
              <a:gd name="connsiteX0" fmla="*/ 993 w 5277843"/>
              <a:gd name="connsiteY0" fmla="*/ 1948873 h 6173580"/>
              <a:gd name="connsiteX1" fmla="*/ 428751 w 5277843"/>
              <a:gd name="connsiteY1" fmla="*/ 0 h 6173580"/>
              <a:gd name="connsiteX2" fmla="*/ 5277843 w 5277843"/>
              <a:gd name="connsiteY2" fmla="*/ 0 h 6173580"/>
              <a:gd name="connsiteX3" fmla="*/ 5277843 w 5277843"/>
              <a:gd name="connsiteY3" fmla="*/ 5865091 h 6173580"/>
              <a:gd name="connsiteX4" fmla="*/ 1945249 w 5277843"/>
              <a:gd name="connsiteY4" fmla="*/ 5582228 h 6173580"/>
              <a:gd name="connsiteX5" fmla="*/ 484169 w 5277843"/>
              <a:gd name="connsiteY5" fmla="*/ 4054765 h 6173580"/>
              <a:gd name="connsiteX6" fmla="*/ 993 w 5277843"/>
              <a:gd name="connsiteY6" fmla="*/ 1948873 h 6173580"/>
              <a:gd name="connsiteX0" fmla="*/ 837 w 5277687"/>
              <a:gd name="connsiteY0" fmla="*/ 1948873 h 6173580"/>
              <a:gd name="connsiteX1" fmla="*/ 428595 w 5277687"/>
              <a:gd name="connsiteY1" fmla="*/ 0 h 6173580"/>
              <a:gd name="connsiteX2" fmla="*/ 5277687 w 5277687"/>
              <a:gd name="connsiteY2" fmla="*/ 0 h 6173580"/>
              <a:gd name="connsiteX3" fmla="*/ 5277687 w 5277687"/>
              <a:gd name="connsiteY3" fmla="*/ 5865091 h 6173580"/>
              <a:gd name="connsiteX4" fmla="*/ 1945093 w 5277687"/>
              <a:gd name="connsiteY4" fmla="*/ 5582228 h 6173580"/>
              <a:gd name="connsiteX5" fmla="*/ 484013 w 5277687"/>
              <a:gd name="connsiteY5" fmla="*/ 4054765 h 6173580"/>
              <a:gd name="connsiteX6" fmla="*/ 837 w 5277687"/>
              <a:gd name="connsiteY6" fmla="*/ 1948873 h 6173580"/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460924-CF2A-F85B-FAC8-AC16A37C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418" y="5670916"/>
            <a:ext cx="4625484" cy="80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46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5612075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5612075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24BAB4-7A50-4285-A8AF-2E76234A09B7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14023" y="0"/>
            <a:ext cx="5277977" cy="6173580"/>
          </a:xfrm>
          <a:custGeom>
            <a:avLst/>
            <a:gdLst>
              <a:gd name="connsiteX0" fmla="*/ 0 w 5276850"/>
              <a:gd name="connsiteY0" fmla="*/ 0 h 6159500"/>
              <a:gd name="connsiteX1" fmla="*/ 5276850 w 5276850"/>
              <a:gd name="connsiteY1" fmla="*/ 0 h 6159500"/>
              <a:gd name="connsiteX2" fmla="*/ 5276850 w 5276850"/>
              <a:gd name="connsiteY2" fmla="*/ 6159500 h 6159500"/>
              <a:gd name="connsiteX3" fmla="*/ 0 w 5276850"/>
              <a:gd name="connsiteY3" fmla="*/ 6159500 h 6159500"/>
              <a:gd name="connsiteX4" fmla="*/ 0 w 5276850"/>
              <a:gd name="connsiteY4" fmla="*/ 0 h 6159500"/>
              <a:gd name="connsiteX0" fmla="*/ 0 w 5276850"/>
              <a:gd name="connsiteY0" fmla="*/ 0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0 w 5276850"/>
              <a:gd name="connsiteY5" fmla="*/ 0 h 6159500"/>
              <a:gd name="connsiteX0" fmla="*/ 9237 w 5276850"/>
              <a:gd name="connsiteY0" fmla="*/ 2096655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9237 w 5276850"/>
              <a:gd name="connsiteY5" fmla="*/ 2096655 h 615950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6159500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392459 w 5660072"/>
              <a:gd name="connsiteY0" fmla="*/ 2096655 h 6159500"/>
              <a:gd name="connsiteX1" fmla="*/ 810980 w 5660072"/>
              <a:gd name="connsiteY1" fmla="*/ 0 h 6159500"/>
              <a:gd name="connsiteX2" fmla="*/ 5660072 w 5660072"/>
              <a:gd name="connsiteY2" fmla="*/ 0 h 6159500"/>
              <a:gd name="connsiteX3" fmla="*/ 5660072 w 5660072"/>
              <a:gd name="connsiteY3" fmla="*/ 6159500 h 6159500"/>
              <a:gd name="connsiteX4" fmla="*/ 383222 w 5660072"/>
              <a:gd name="connsiteY4" fmla="*/ 6159500 h 6159500"/>
              <a:gd name="connsiteX5" fmla="*/ 392459 w 5660072"/>
              <a:gd name="connsiteY5" fmla="*/ 2096655 h 615950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6159500 h 6804980"/>
              <a:gd name="connsiteX4" fmla="*/ 403973 w 5680823"/>
              <a:gd name="connsiteY4" fmla="*/ 6159500 h 6804980"/>
              <a:gd name="connsiteX5" fmla="*/ 413210 w 5680823"/>
              <a:gd name="connsiteY5" fmla="*/ 2096655 h 680498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5865091 h 6804980"/>
              <a:gd name="connsiteX4" fmla="*/ 5680823 w 5680823"/>
              <a:gd name="connsiteY4" fmla="*/ 6159500 h 6804980"/>
              <a:gd name="connsiteX5" fmla="*/ 403973 w 5680823"/>
              <a:gd name="connsiteY5" fmla="*/ 6159500 h 6804980"/>
              <a:gd name="connsiteX6" fmla="*/ 413210 w 5680823"/>
              <a:gd name="connsiteY6" fmla="*/ 2096655 h 680498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5865091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413210 w 5680823"/>
              <a:gd name="connsiteY0" fmla="*/ 2096655 h 6634858"/>
              <a:gd name="connsiteX1" fmla="*/ 831731 w 5680823"/>
              <a:gd name="connsiteY1" fmla="*/ 0 h 6634858"/>
              <a:gd name="connsiteX2" fmla="*/ 5680823 w 5680823"/>
              <a:gd name="connsiteY2" fmla="*/ 0 h 6634858"/>
              <a:gd name="connsiteX3" fmla="*/ 5680823 w 5680823"/>
              <a:gd name="connsiteY3" fmla="*/ 5865091 h 6634858"/>
              <a:gd name="connsiteX4" fmla="*/ 403973 w 5680823"/>
              <a:gd name="connsiteY4" fmla="*/ 6159500 h 6634858"/>
              <a:gd name="connsiteX5" fmla="*/ 413210 w 5680823"/>
              <a:gd name="connsiteY5" fmla="*/ 2096655 h 6634858"/>
              <a:gd name="connsiteX0" fmla="*/ 197705 w 5465318"/>
              <a:gd name="connsiteY0" fmla="*/ 2096655 h 6332583"/>
              <a:gd name="connsiteX1" fmla="*/ 616226 w 5465318"/>
              <a:gd name="connsiteY1" fmla="*/ 0 h 6332583"/>
              <a:gd name="connsiteX2" fmla="*/ 5465318 w 5465318"/>
              <a:gd name="connsiteY2" fmla="*/ 0 h 6332583"/>
              <a:gd name="connsiteX3" fmla="*/ 5465318 w 5465318"/>
              <a:gd name="connsiteY3" fmla="*/ 5865091 h 6332583"/>
              <a:gd name="connsiteX4" fmla="*/ 1823305 w 5465318"/>
              <a:gd name="connsiteY4" fmla="*/ 5369791 h 6332583"/>
              <a:gd name="connsiteX5" fmla="*/ 197705 w 5465318"/>
              <a:gd name="connsiteY5" fmla="*/ 2096655 h 6332583"/>
              <a:gd name="connsiteX0" fmla="*/ 136527 w 5404140"/>
              <a:gd name="connsiteY0" fmla="*/ 2096655 h 6332583"/>
              <a:gd name="connsiteX1" fmla="*/ 555048 w 5404140"/>
              <a:gd name="connsiteY1" fmla="*/ 0 h 6332583"/>
              <a:gd name="connsiteX2" fmla="*/ 5404140 w 5404140"/>
              <a:gd name="connsiteY2" fmla="*/ 0 h 6332583"/>
              <a:gd name="connsiteX3" fmla="*/ 5404140 w 5404140"/>
              <a:gd name="connsiteY3" fmla="*/ 5865091 h 6332583"/>
              <a:gd name="connsiteX4" fmla="*/ 1762127 w 5404140"/>
              <a:gd name="connsiteY4" fmla="*/ 5369791 h 6332583"/>
              <a:gd name="connsiteX5" fmla="*/ 136527 w 5404140"/>
              <a:gd name="connsiteY5" fmla="*/ 2096655 h 6332583"/>
              <a:gd name="connsiteX0" fmla="*/ 11309 w 5278922"/>
              <a:gd name="connsiteY0" fmla="*/ 2096655 h 6332583"/>
              <a:gd name="connsiteX1" fmla="*/ 429830 w 5278922"/>
              <a:gd name="connsiteY1" fmla="*/ 0 h 6332583"/>
              <a:gd name="connsiteX2" fmla="*/ 5278922 w 5278922"/>
              <a:gd name="connsiteY2" fmla="*/ 0 h 6332583"/>
              <a:gd name="connsiteX3" fmla="*/ 5278922 w 5278922"/>
              <a:gd name="connsiteY3" fmla="*/ 5865091 h 6332583"/>
              <a:gd name="connsiteX4" fmla="*/ 1636909 w 5278922"/>
              <a:gd name="connsiteY4" fmla="*/ 5369791 h 6332583"/>
              <a:gd name="connsiteX5" fmla="*/ 11309 w 5278922"/>
              <a:gd name="connsiteY5" fmla="*/ 2096655 h 6332583"/>
              <a:gd name="connsiteX0" fmla="*/ 11309 w 5278922"/>
              <a:gd name="connsiteY0" fmla="*/ 2096655 h 6166362"/>
              <a:gd name="connsiteX1" fmla="*/ 429830 w 5278922"/>
              <a:gd name="connsiteY1" fmla="*/ 0 h 6166362"/>
              <a:gd name="connsiteX2" fmla="*/ 5278922 w 5278922"/>
              <a:gd name="connsiteY2" fmla="*/ 0 h 6166362"/>
              <a:gd name="connsiteX3" fmla="*/ 5278922 w 5278922"/>
              <a:gd name="connsiteY3" fmla="*/ 5865091 h 6166362"/>
              <a:gd name="connsiteX4" fmla="*/ 1636909 w 5278922"/>
              <a:gd name="connsiteY4" fmla="*/ 5369791 h 6166362"/>
              <a:gd name="connsiteX5" fmla="*/ 11309 w 5278922"/>
              <a:gd name="connsiteY5" fmla="*/ 2096655 h 6166362"/>
              <a:gd name="connsiteX0" fmla="*/ 1133 w 5268746"/>
              <a:gd name="connsiteY0" fmla="*/ 2096655 h 6106140"/>
              <a:gd name="connsiteX1" fmla="*/ 419654 w 5268746"/>
              <a:gd name="connsiteY1" fmla="*/ 0 h 6106140"/>
              <a:gd name="connsiteX2" fmla="*/ 5268746 w 5268746"/>
              <a:gd name="connsiteY2" fmla="*/ 0 h 6106140"/>
              <a:gd name="connsiteX3" fmla="*/ 5268746 w 5268746"/>
              <a:gd name="connsiteY3" fmla="*/ 5865091 h 6106140"/>
              <a:gd name="connsiteX4" fmla="*/ 1626733 w 5268746"/>
              <a:gd name="connsiteY4" fmla="*/ 5369791 h 6106140"/>
              <a:gd name="connsiteX5" fmla="*/ 475072 w 5268746"/>
              <a:gd name="connsiteY5" fmla="*/ 4054765 h 6106140"/>
              <a:gd name="connsiteX6" fmla="*/ 1133 w 5268746"/>
              <a:gd name="connsiteY6" fmla="*/ 2096655 h 6106140"/>
              <a:gd name="connsiteX0" fmla="*/ 1133 w 5268746"/>
              <a:gd name="connsiteY0" fmla="*/ 2096655 h 6149437"/>
              <a:gd name="connsiteX1" fmla="*/ 419654 w 5268746"/>
              <a:gd name="connsiteY1" fmla="*/ 0 h 6149437"/>
              <a:gd name="connsiteX2" fmla="*/ 5268746 w 5268746"/>
              <a:gd name="connsiteY2" fmla="*/ 0 h 6149437"/>
              <a:gd name="connsiteX3" fmla="*/ 5268746 w 5268746"/>
              <a:gd name="connsiteY3" fmla="*/ 5865091 h 6149437"/>
              <a:gd name="connsiteX4" fmla="*/ 1936152 w 5268746"/>
              <a:gd name="connsiteY4" fmla="*/ 5582228 h 6149437"/>
              <a:gd name="connsiteX5" fmla="*/ 475072 w 5268746"/>
              <a:gd name="connsiteY5" fmla="*/ 4054765 h 6149437"/>
              <a:gd name="connsiteX6" fmla="*/ 1133 w 5268746"/>
              <a:gd name="connsiteY6" fmla="*/ 2096655 h 6149437"/>
              <a:gd name="connsiteX0" fmla="*/ 1133 w 5268746"/>
              <a:gd name="connsiteY0" fmla="*/ 2096655 h 6173580"/>
              <a:gd name="connsiteX1" fmla="*/ 419654 w 5268746"/>
              <a:gd name="connsiteY1" fmla="*/ 0 h 6173580"/>
              <a:gd name="connsiteX2" fmla="*/ 5268746 w 5268746"/>
              <a:gd name="connsiteY2" fmla="*/ 0 h 6173580"/>
              <a:gd name="connsiteX3" fmla="*/ 5268746 w 5268746"/>
              <a:gd name="connsiteY3" fmla="*/ 5865091 h 6173580"/>
              <a:gd name="connsiteX4" fmla="*/ 1936152 w 5268746"/>
              <a:gd name="connsiteY4" fmla="*/ 5582228 h 6173580"/>
              <a:gd name="connsiteX5" fmla="*/ 475072 w 5268746"/>
              <a:gd name="connsiteY5" fmla="*/ 4054765 h 6173580"/>
              <a:gd name="connsiteX6" fmla="*/ 1133 w 5268746"/>
              <a:gd name="connsiteY6" fmla="*/ 2096655 h 6173580"/>
              <a:gd name="connsiteX0" fmla="*/ 993 w 5277843"/>
              <a:gd name="connsiteY0" fmla="*/ 1948873 h 6173580"/>
              <a:gd name="connsiteX1" fmla="*/ 428751 w 5277843"/>
              <a:gd name="connsiteY1" fmla="*/ 0 h 6173580"/>
              <a:gd name="connsiteX2" fmla="*/ 5277843 w 5277843"/>
              <a:gd name="connsiteY2" fmla="*/ 0 h 6173580"/>
              <a:gd name="connsiteX3" fmla="*/ 5277843 w 5277843"/>
              <a:gd name="connsiteY3" fmla="*/ 5865091 h 6173580"/>
              <a:gd name="connsiteX4" fmla="*/ 1945249 w 5277843"/>
              <a:gd name="connsiteY4" fmla="*/ 5582228 h 6173580"/>
              <a:gd name="connsiteX5" fmla="*/ 484169 w 5277843"/>
              <a:gd name="connsiteY5" fmla="*/ 4054765 h 6173580"/>
              <a:gd name="connsiteX6" fmla="*/ 993 w 5277843"/>
              <a:gd name="connsiteY6" fmla="*/ 1948873 h 6173580"/>
              <a:gd name="connsiteX0" fmla="*/ 837 w 5277687"/>
              <a:gd name="connsiteY0" fmla="*/ 1948873 h 6173580"/>
              <a:gd name="connsiteX1" fmla="*/ 428595 w 5277687"/>
              <a:gd name="connsiteY1" fmla="*/ 0 h 6173580"/>
              <a:gd name="connsiteX2" fmla="*/ 5277687 w 5277687"/>
              <a:gd name="connsiteY2" fmla="*/ 0 h 6173580"/>
              <a:gd name="connsiteX3" fmla="*/ 5277687 w 5277687"/>
              <a:gd name="connsiteY3" fmla="*/ 5865091 h 6173580"/>
              <a:gd name="connsiteX4" fmla="*/ 1945093 w 5277687"/>
              <a:gd name="connsiteY4" fmla="*/ 5582228 h 6173580"/>
              <a:gd name="connsiteX5" fmla="*/ 484013 w 5277687"/>
              <a:gd name="connsiteY5" fmla="*/ 4054765 h 6173580"/>
              <a:gd name="connsiteX6" fmla="*/ 837 w 5277687"/>
              <a:gd name="connsiteY6" fmla="*/ 1948873 h 6173580"/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460924-CF2A-F85B-FAC8-AC16A37C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418" y="5670916"/>
            <a:ext cx="4625484" cy="80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4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7">
            <a:extLst>
              <a:ext uri="{FF2B5EF4-FFF2-40B4-BE49-F238E27FC236}">
                <a16:creationId xmlns:a16="http://schemas.microsoft.com/office/drawing/2014/main" id="{11C0F6C0-C73C-4038-9828-480298458403}"/>
              </a:ext>
            </a:extLst>
          </p:cNvPr>
          <p:cNvSpPr>
            <a:spLocks/>
          </p:cNvSpPr>
          <p:nvPr userDrawn="1"/>
        </p:nvSpPr>
        <p:spPr bwMode="auto">
          <a:xfrm>
            <a:off x="8953483" y="4809326"/>
            <a:ext cx="3239717" cy="2052937"/>
          </a:xfrm>
          <a:custGeom>
            <a:avLst/>
            <a:gdLst>
              <a:gd name="T0" fmla="*/ 9001 w 9001"/>
              <a:gd name="T1" fmla="*/ 351 h 5698"/>
              <a:gd name="T2" fmla="*/ 4492 w 9001"/>
              <a:gd name="T3" fmla="*/ 730 h 5698"/>
              <a:gd name="T4" fmla="*/ 2761 w 9001"/>
              <a:gd name="T5" fmla="*/ 1486 h 5698"/>
              <a:gd name="T6" fmla="*/ 196 w 9001"/>
              <a:gd name="T7" fmla="*/ 4004 h 5698"/>
              <a:gd name="T8" fmla="*/ 94 w 9001"/>
              <a:gd name="T9" fmla="*/ 5698 h 5698"/>
              <a:gd name="T10" fmla="*/ 9001 w 9001"/>
              <a:gd name="T11" fmla="*/ 5698 h 5698"/>
              <a:gd name="T12" fmla="*/ 9001 w 9001"/>
              <a:gd name="T13" fmla="*/ 351 h 5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01" h="5698">
                <a:moveTo>
                  <a:pt x="9001" y="351"/>
                </a:moveTo>
                <a:cubicBezTo>
                  <a:pt x="7468" y="0"/>
                  <a:pt x="5988" y="196"/>
                  <a:pt x="4492" y="730"/>
                </a:cubicBezTo>
                <a:cubicBezTo>
                  <a:pt x="3897" y="942"/>
                  <a:pt x="3319" y="1196"/>
                  <a:pt x="2761" y="1486"/>
                </a:cubicBezTo>
                <a:cubicBezTo>
                  <a:pt x="1712" y="2031"/>
                  <a:pt x="622" y="2783"/>
                  <a:pt x="196" y="4004"/>
                </a:cubicBezTo>
                <a:cubicBezTo>
                  <a:pt x="3" y="4557"/>
                  <a:pt x="0" y="5132"/>
                  <a:pt x="94" y="5698"/>
                </a:cubicBezTo>
                <a:lnTo>
                  <a:pt x="9001" y="5698"/>
                </a:lnTo>
                <a:lnTo>
                  <a:pt x="9001" y="351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D3988B-505C-4A43-9233-C39AB400D6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0081" y="229365"/>
            <a:ext cx="1026205" cy="20448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2A7E3B0E-B251-407B-8636-10AD5910FED4}" type="datetime1">
              <a:rPr lang="fi-FI" smtClean="0"/>
              <a:pPr/>
              <a:t>20.10.2026</a:t>
            </a:fld>
            <a:endParaRPr lang="fi-FI" dirty="0"/>
          </a:p>
        </p:txBody>
      </p:sp>
      <p:pic>
        <p:nvPicPr>
          <p:cNvPr id="11" name="Kuva 10" descr="Valtion tukeman asuntorakentamisen keskuksen logo, joka muodostuu ympäristöministeriön leijona-tunnuksesta ja nimiosasta sekä keskuksen nimestä.">
            <a:extLst>
              <a:ext uri="{FF2B5EF4-FFF2-40B4-BE49-F238E27FC236}">
                <a16:creationId xmlns:a16="http://schemas.microsoft.com/office/drawing/2014/main" id="{1A39CC0E-82E0-4C8B-92E1-CE7DE6254A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3338" y="2800246"/>
            <a:ext cx="9425324" cy="1646708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6D12B9A-3F7C-56CC-5D24-8C96133264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3648" r="3813" b="-1"/>
          <a:stretch/>
        </p:blipFill>
        <p:spPr>
          <a:xfrm>
            <a:off x="6520874" y="9342"/>
            <a:ext cx="5671126" cy="257386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3FEA1E40-B62B-764B-7D5A-9873EE2B20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9562" b="52458"/>
          <a:stretch/>
        </p:blipFill>
        <p:spPr>
          <a:xfrm>
            <a:off x="0" y="4636668"/>
            <a:ext cx="3842326" cy="2217158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C7DA2FB2-D141-2A33-327E-ED8077344374}"/>
              </a:ext>
            </a:extLst>
          </p:cNvPr>
          <p:cNvSpPr txBox="1"/>
          <p:nvPr userDrawn="1"/>
        </p:nvSpPr>
        <p:spPr>
          <a:xfrm>
            <a:off x="5724103" y="6243782"/>
            <a:ext cx="74379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fi-FI" sz="1800" dirty="0">
                <a:solidFill>
                  <a:schemeClr val="bg1"/>
                </a:solidFill>
              </a:rPr>
              <a:t>varke.fi</a:t>
            </a:r>
          </a:p>
        </p:txBody>
      </p:sp>
    </p:spTree>
    <p:extLst>
      <p:ext uri="{BB962C8B-B14F-4D97-AF65-F5344CB8AC3E}">
        <p14:creationId xmlns:p14="http://schemas.microsoft.com/office/powerpoint/2010/main" val="87530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3922-C4FF-439E-97C9-29FAF7A6197D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D060BC8-D7E3-4C60-B89D-094DBE47F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9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>
            <a:extLst>
              <a:ext uri="{FF2B5EF4-FFF2-40B4-BE49-F238E27FC236}">
                <a16:creationId xmlns:a16="http://schemas.microsoft.com/office/drawing/2014/main" id="{6D64F916-EFC0-0E31-EB63-005B015050E8}"/>
              </a:ext>
            </a:extLst>
          </p:cNvPr>
          <p:cNvSpPr>
            <a:spLocks/>
          </p:cNvSpPr>
          <p:nvPr userDrawn="1"/>
        </p:nvSpPr>
        <p:spPr bwMode="auto">
          <a:xfrm>
            <a:off x="9002598" y="4996206"/>
            <a:ext cx="3190602" cy="1866057"/>
          </a:xfrm>
          <a:custGeom>
            <a:avLst/>
            <a:gdLst>
              <a:gd name="T0" fmla="*/ 9001 w 9001"/>
              <a:gd name="T1" fmla="*/ 351 h 5698"/>
              <a:gd name="T2" fmla="*/ 4492 w 9001"/>
              <a:gd name="T3" fmla="*/ 730 h 5698"/>
              <a:gd name="T4" fmla="*/ 2761 w 9001"/>
              <a:gd name="T5" fmla="*/ 1486 h 5698"/>
              <a:gd name="T6" fmla="*/ 196 w 9001"/>
              <a:gd name="T7" fmla="*/ 4004 h 5698"/>
              <a:gd name="T8" fmla="*/ 94 w 9001"/>
              <a:gd name="T9" fmla="*/ 5698 h 5698"/>
              <a:gd name="T10" fmla="*/ 9001 w 9001"/>
              <a:gd name="T11" fmla="*/ 5698 h 5698"/>
              <a:gd name="T12" fmla="*/ 9001 w 9001"/>
              <a:gd name="T13" fmla="*/ 351 h 5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01" h="5698">
                <a:moveTo>
                  <a:pt x="9001" y="351"/>
                </a:moveTo>
                <a:cubicBezTo>
                  <a:pt x="7468" y="0"/>
                  <a:pt x="5988" y="196"/>
                  <a:pt x="4492" y="730"/>
                </a:cubicBezTo>
                <a:cubicBezTo>
                  <a:pt x="3897" y="942"/>
                  <a:pt x="3319" y="1196"/>
                  <a:pt x="2761" y="1486"/>
                </a:cubicBezTo>
                <a:cubicBezTo>
                  <a:pt x="1712" y="2031"/>
                  <a:pt x="622" y="2783"/>
                  <a:pt x="196" y="4004"/>
                </a:cubicBezTo>
                <a:cubicBezTo>
                  <a:pt x="3" y="4557"/>
                  <a:pt x="0" y="5132"/>
                  <a:pt x="94" y="5698"/>
                </a:cubicBezTo>
                <a:lnTo>
                  <a:pt x="9001" y="5698"/>
                </a:lnTo>
                <a:lnTo>
                  <a:pt x="9001" y="351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AFACA0E5-CA4E-6BA8-D496-5B434AE02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684095" y="-470751"/>
            <a:ext cx="1027266" cy="1968766"/>
          </a:xfrm>
          <a:custGeom>
            <a:avLst/>
            <a:gdLst>
              <a:gd name="T0" fmla="*/ 2857 w 2857"/>
              <a:gd name="T1" fmla="*/ 0 h 5471"/>
              <a:gd name="T2" fmla="*/ 1550 w 2857"/>
              <a:gd name="T3" fmla="*/ 1067 h 5471"/>
              <a:gd name="T4" fmla="*/ 145 w 2857"/>
              <a:gd name="T5" fmla="*/ 3960 h 5471"/>
              <a:gd name="T6" fmla="*/ 33 w 2857"/>
              <a:gd name="T7" fmla="*/ 5471 h 5471"/>
              <a:gd name="T8" fmla="*/ 2857 w 2857"/>
              <a:gd name="T9" fmla="*/ 5471 h 5471"/>
              <a:gd name="T10" fmla="*/ 2857 w 2857"/>
              <a:gd name="T11" fmla="*/ 0 h 5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57" h="5471">
                <a:moveTo>
                  <a:pt x="2857" y="0"/>
                </a:moveTo>
                <a:cubicBezTo>
                  <a:pt x="2381" y="266"/>
                  <a:pt x="1932" y="636"/>
                  <a:pt x="1550" y="1067"/>
                </a:cubicBezTo>
                <a:cubicBezTo>
                  <a:pt x="808" y="1904"/>
                  <a:pt x="345" y="2950"/>
                  <a:pt x="145" y="3960"/>
                </a:cubicBezTo>
                <a:cubicBezTo>
                  <a:pt x="44" y="4466"/>
                  <a:pt x="0" y="4984"/>
                  <a:pt x="33" y="5471"/>
                </a:cubicBezTo>
                <a:lnTo>
                  <a:pt x="2857" y="5471"/>
                </a:lnTo>
                <a:lnTo>
                  <a:pt x="2857" y="0"/>
                </a:lnTo>
                <a:close/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DD373D-220E-4A08-BDB2-B265AC47484B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C9835CB-2262-95FF-30C0-AAEF69251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690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E63CA-3BBE-43DD-ADEF-D0577A787475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2247C88-6A2D-71F7-F47E-C0A3C05E8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48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austakuv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A5A0F9-837A-448A-909C-F9AAF00B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50291"/>
            <a:ext cx="10515600" cy="2812184"/>
          </a:xfrm>
        </p:spPr>
        <p:txBody>
          <a:bodyPr anchor="ctr" anchorCtr="0"/>
          <a:lstStyle>
            <a:lvl1pPr algn="ctr"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B931B4-C6F2-4AB8-BD2E-18356ACDC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64546"/>
            <a:ext cx="10515600" cy="94816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B0F88A-9B96-4E97-B2F3-1EED77C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A3C97A-AB14-43D2-823C-125B02E5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3E7-D3BE-432F-BF25-DFBF968EA365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F242F4-32C7-4E6A-8CF0-F0A6B3FF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8C56A69-5BEE-AA08-2B72-95953657E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0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austakuv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A5A0F9-837A-448A-909C-F9AAF00B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50291"/>
            <a:ext cx="10515600" cy="2812184"/>
          </a:xfrm>
        </p:spPr>
        <p:txBody>
          <a:bodyPr anchor="ctr" anchorCtr="0"/>
          <a:lstStyle>
            <a:lvl1pPr algn="ctr">
              <a:defRPr sz="5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B931B4-C6F2-4AB8-BD2E-18356ACDC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64546"/>
            <a:ext cx="10515600" cy="94816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B0F88A-9B96-4E97-B2F3-1EED77C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A3C97A-AB14-43D2-823C-125B02E5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E9C0BC-E463-4E14-B11B-B9064BD0BD2E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F242F4-32C7-4E6A-8CF0-F0A6B3FF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AA4B892-33AA-2CD3-BB6D-3D0A6558D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29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A33E8E-7135-4A68-A76F-30B8A0EB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B85D004C-96C6-4FC0-B203-09F699933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62285FEF-A383-45BC-B43D-0AE34163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56A8D-6DB0-49DF-B4E0-79E614B24A77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06EF8D8-B61E-49B2-BE93-EBACCBB3D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29354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01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petus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794" y="1447788"/>
            <a:ext cx="4472534" cy="1143012"/>
          </a:xfrm>
        </p:spPr>
        <p:txBody>
          <a:bodyPr anchor="b" anchorCtr="0"/>
          <a:lstStyle>
            <a:lvl1pPr>
              <a:lnSpc>
                <a:spcPct val="95000"/>
              </a:lnSpc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Loppudia</a:t>
            </a:r>
            <a:br>
              <a:rPr lang="fi-FI" dirty="0"/>
            </a:br>
            <a:r>
              <a:rPr lang="fi-FI" dirty="0"/>
              <a:t>Muokkaa otsikkoa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96ABBB3-413B-4AA3-87CB-0B34D19F16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7414" y="2820987"/>
            <a:ext cx="4472534" cy="1557337"/>
          </a:xfrm>
        </p:spPr>
        <p:txBody>
          <a:bodyPr/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fi-FI" dirty="0"/>
              <a:t>Lisää tähän yhteystietosi tai muuta lisätietoa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72C036F-DDD5-4BA5-A2CC-00E6DD4B887B}"/>
              </a:ext>
            </a:extLst>
          </p:cNvPr>
          <p:cNvSpPr txBox="1"/>
          <p:nvPr userDrawn="1"/>
        </p:nvSpPr>
        <p:spPr>
          <a:xfrm>
            <a:off x="895927" y="5832763"/>
            <a:ext cx="44704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000" spc="0" baseline="0" dirty="0">
                <a:solidFill>
                  <a:schemeClr val="bg1"/>
                </a:solidFill>
              </a:rPr>
              <a:t>varke.fi</a:t>
            </a:r>
          </a:p>
        </p:txBody>
      </p:sp>
      <p:pic>
        <p:nvPicPr>
          <p:cNvPr id="11" name="Kuva 10" descr="Valtion tukeman asuntorakentamisen keskuksen logo, johon kuuluu valtioneuvoston leijona, ympäristöministeriön nimi ja keskuksen nimi.">
            <a:extLst>
              <a:ext uri="{FF2B5EF4-FFF2-40B4-BE49-F238E27FC236}">
                <a16:creationId xmlns:a16="http://schemas.microsoft.com/office/drawing/2014/main" id="{01F983D1-159F-4713-B4E0-2B9448AF83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088" y="4526625"/>
            <a:ext cx="6517425" cy="1138666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28E4EEFA-9309-1522-435F-0FBAF207AA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4354" r="72959"/>
          <a:stretch/>
        </p:blipFill>
        <p:spPr>
          <a:xfrm>
            <a:off x="10661905" y="0"/>
            <a:ext cx="1530095" cy="407942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49E60CC0-7903-2AC0-E69D-0276F265D8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2149"/>
          <a:stretch/>
        </p:blipFill>
        <p:spPr>
          <a:xfrm>
            <a:off x="4691383" y="0"/>
            <a:ext cx="5804276" cy="3363118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8B2EE5D5-0C19-38A7-51F6-B04E9D5A18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7371" b="52821"/>
          <a:stretch/>
        </p:blipFill>
        <p:spPr>
          <a:xfrm>
            <a:off x="5998465" y="3886200"/>
            <a:ext cx="6193536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46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5925" y="0"/>
            <a:ext cx="5426075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4714765" cy="1197308"/>
          </a:xfrm>
        </p:spPr>
        <p:txBody>
          <a:bodyPr/>
          <a:lstStyle>
            <a:lvl1pPr>
              <a:lnSpc>
                <a:spcPct val="95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708" y="2041236"/>
            <a:ext cx="4714765" cy="398156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3360C-FE45-4FCE-B444-74AF7B91E73D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3E3A80B-1C48-2EA5-6BBE-892A54DE8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51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5925" y="0"/>
            <a:ext cx="5426075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grpSp>
        <p:nvGrpSpPr>
          <p:cNvPr id="16" name="Ryhmä 15">
            <a:extLst>
              <a:ext uri="{FF2B5EF4-FFF2-40B4-BE49-F238E27FC236}">
                <a16:creationId xmlns:a16="http://schemas.microsoft.com/office/drawing/2014/main" id="{69F52D86-06D6-4204-8C5D-88168C5E5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428" y="0"/>
            <a:ext cx="6775353" cy="6867428"/>
            <a:chOff x="2703610" y="14288"/>
            <a:chExt cx="6775353" cy="6838814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2BD81002-6E6D-4A28-ACC9-F247803CB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3610" y="4435814"/>
              <a:ext cx="4110087" cy="2417288"/>
            </a:xfrm>
            <a:custGeom>
              <a:avLst/>
              <a:gdLst>
                <a:gd name="T0" fmla="*/ 8458 w 8465"/>
                <a:gd name="T1" fmla="*/ 5065 h 5065"/>
                <a:gd name="T2" fmla="*/ 8329 w 8465"/>
                <a:gd name="T3" fmla="*/ 3923 h 5065"/>
                <a:gd name="T4" fmla="*/ 7877 w 8465"/>
                <a:gd name="T5" fmla="*/ 2762 h 5065"/>
                <a:gd name="T6" fmla="*/ 7304 w 8465"/>
                <a:gd name="T7" fmla="*/ 1900 h 5065"/>
                <a:gd name="T8" fmla="*/ 3807 w 8465"/>
                <a:gd name="T9" fmla="*/ 66 h 5065"/>
                <a:gd name="T10" fmla="*/ 2573 w 8465"/>
                <a:gd name="T11" fmla="*/ 9 h 5065"/>
                <a:gd name="T12" fmla="*/ 340 w 8465"/>
                <a:gd name="T13" fmla="*/ 744 h 5065"/>
                <a:gd name="T14" fmla="*/ 0 w 8465"/>
                <a:gd name="T15" fmla="*/ 1198 h 5065"/>
                <a:gd name="T16" fmla="*/ 0 w 8465"/>
                <a:gd name="T17" fmla="*/ 5065 h 5065"/>
                <a:gd name="T18" fmla="*/ 8458 w 8465"/>
                <a:gd name="T19" fmla="*/ 5065 h 5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65" h="5065">
                  <a:moveTo>
                    <a:pt x="8458" y="5065"/>
                  </a:moveTo>
                  <a:cubicBezTo>
                    <a:pt x="8465" y="4684"/>
                    <a:pt x="8423" y="4299"/>
                    <a:pt x="8329" y="3923"/>
                  </a:cubicBezTo>
                  <a:cubicBezTo>
                    <a:pt x="8228" y="3515"/>
                    <a:pt x="8073" y="3124"/>
                    <a:pt x="7877" y="2762"/>
                  </a:cubicBezTo>
                  <a:cubicBezTo>
                    <a:pt x="7711" y="2455"/>
                    <a:pt x="7518" y="2167"/>
                    <a:pt x="7304" y="1900"/>
                  </a:cubicBezTo>
                  <a:cubicBezTo>
                    <a:pt x="6359" y="725"/>
                    <a:pt x="5177" y="225"/>
                    <a:pt x="3807" y="66"/>
                  </a:cubicBezTo>
                  <a:cubicBezTo>
                    <a:pt x="3397" y="18"/>
                    <a:pt x="2984" y="0"/>
                    <a:pt x="2573" y="9"/>
                  </a:cubicBezTo>
                  <a:cubicBezTo>
                    <a:pt x="1800" y="26"/>
                    <a:pt x="943" y="151"/>
                    <a:pt x="340" y="744"/>
                  </a:cubicBezTo>
                  <a:cubicBezTo>
                    <a:pt x="202" y="880"/>
                    <a:pt x="91" y="1033"/>
                    <a:pt x="0" y="1198"/>
                  </a:cubicBezTo>
                  <a:lnTo>
                    <a:pt x="0" y="5065"/>
                  </a:lnTo>
                  <a:lnTo>
                    <a:pt x="8458" y="5065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alpha val="4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227DA4E8-F3F6-486B-9137-8ACF47416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24800" y="14288"/>
              <a:ext cx="1554163" cy="2265363"/>
            </a:xfrm>
            <a:custGeom>
              <a:avLst/>
              <a:gdLst>
                <a:gd name="T0" fmla="*/ 4334 w 4334"/>
                <a:gd name="T1" fmla="*/ 0 h 6319"/>
                <a:gd name="T2" fmla="*/ 0 w 4334"/>
                <a:gd name="T3" fmla="*/ 0 h 6319"/>
                <a:gd name="T4" fmla="*/ 516 w 4334"/>
                <a:gd name="T5" fmla="*/ 1641 h 6319"/>
                <a:gd name="T6" fmla="*/ 921 w 4334"/>
                <a:gd name="T7" fmla="*/ 2863 h 6319"/>
                <a:gd name="T8" fmla="*/ 536 w 4334"/>
                <a:gd name="T9" fmla="*/ 4728 h 6319"/>
                <a:gd name="T10" fmla="*/ 1426 w 4334"/>
                <a:gd name="T11" fmla="*/ 5823 h 6319"/>
                <a:gd name="T12" fmla="*/ 4157 w 4334"/>
                <a:gd name="T13" fmla="*/ 6298 h 6319"/>
                <a:gd name="T14" fmla="*/ 4334 w 4334"/>
                <a:gd name="T15" fmla="*/ 6292 h 6319"/>
                <a:gd name="T16" fmla="*/ 4334 w 4334"/>
                <a:gd name="T17" fmla="*/ 0 h 6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34" h="6319">
                  <a:moveTo>
                    <a:pt x="4334" y="0"/>
                  </a:moveTo>
                  <a:lnTo>
                    <a:pt x="0" y="0"/>
                  </a:lnTo>
                  <a:cubicBezTo>
                    <a:pt x="76" y="560"/>
                    <a:pt x="268" y="1118"/>
                    <a:pt x="516" y="1641"/>
                  </a:cubicBezTo>
                  <a:cubicBezTo>
                    <a:pt x="703" y="2036"/>
                    <a:pt x="928" y="2439"/>
                    <a:pt x="921" y="2863"/>
                  </a:cubicBezTo>
                  <a:cubicBezTo>
                    <a:pt x="911" y="3517"/>
                    <a:pt x="449" y="4074"/>
                    <a:pt x="536" y="4728"/>
                  </a:cubicBezTo>
                  <a:cubicBezTo>
                    <a:pt x="602" y="5222"/>
                    <a:pt x="939" y="5631"/>
                    <a:pt x="1426" y="5823"/>
                  </a:cubicBezTo>
                  <a:cubicBezTo>
                    <a:pt x="2265" y="6153"/>
                    <a:pt x="3290" y="6319"/>
                    <a:pt x="4157" y="6298"/>
                  </a:cubicBezTo>
                  <a:cubicBezTo>
                    <a:pt x="4213" y="6297"/>
                    <a:pt x="4272" y="6295"/>
                    <a:pt x="4334" y="6292"/>
                  </a:cubicBezTo>
                  <a:lnTo>
                    <a:pt x="4334" y="0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4714765" cy="1197308"/>
          </a:xfrm>
        </p:spPr>
        <p:txBody>
          <a:bodyPr/>
          <a:lstStyle>
            <a:lvl1pPr>
              <a:lnSpc>
                <a:spcPct val="95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708" y="2041236"/>
            <a:ext cx="4714765" cy="3981564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D9B76-8420-449E-B6F0-476B2C5502E3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6420E75-0B6B-77E3-EB53-B913EC4CD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44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4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5925" y="0"/>
            <a:ext cx="5426075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4714765" cy="1197308"/>
          </a:xfrm>
        </p:spPr>
        <p:txBody>
          <a:bodyPr/>
          <a:lstStyle>
            <a:lvl1pPr>
              <a:lnSpc>
                <a:spcPct val="95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708" y="2041236"/>
            <a:ext cx="4714765" cy="398156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C405-E9BA-4634-845B-DBD69C364E76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8E646B9-4506-ACA0-BEC0-90DEA4CA8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94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6483" y="833569"/>
            <a:ext cx="5333601" cy="1197308"/>
          </a:xfrm>
        </p:spPr>
        <p:txBody>
          <a:bodyPr/>
          <a:lstStyle>
            <a:lvl1pPr>
              <a:lnSpc>
                <a:spcPct val="95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3999" y="2041236"/>
            <a:ext cx="5333601" cy="398156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765C-0ACD-4B65-A1DF-0AE00C1BEA25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3414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606510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vasen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Ryhmä 13">
            <a:extLst>
              <a:ext uri="{FF2B5EF4-FFF2-40B4-BE49-F238E27FC236}">
                <a16:creationId xmlns:a16="http://schemas.microsoft.com/office/drawing/2014/main" id="{953CD720-05FC-4438-BA64-E40196BAA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35337" y="0"/>
            <a:ext cx="6765925" cy="6858000"/>
            <a:chOff x="2713038" y="14288"/>
            <a:chExt cx="6765925" cy="6829425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9CD8354-9E3C-4AE6-BA7F-B5CA96795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05788" y="14288"/>
              <a:ext cx="1273175" cy="2217738"/>
            </a:xfrm>
            <a:custGeom>
              <a:avLst/>
              <a:gdLst>
                <a:gd name="T0" fmla="*/ 3551 w 3551"/>
                <a:gd name="T1" fmla="*/ 6185 h 6185"/>
                <a:gd name="T2" fmla="*/ 3551 w 3551"/>
                <a:gd name="T3" fmla="*/ 0 h 6185"/>
                <a:gd name="T4" fmla="*/ 0 w 3551"/>
                <a:gd name="T5" fmla="*/ 0 h 6185"/>
                <a:gd name="T6" fmla="*/ 501 w 3551"/>
                <a:gd name="T7" fmla="*/ 1541 h 6185"/>
                <a:gd name="T8" fmla="*/ 906 w 3551"/>
                <a:gd name="T9" fmla="*/ 2763 h 6185"/>
                <a:gd name="T10" fmla="*/ 521 w 3551"/>
                <a:gd name="T11" fmla="*/ 4628 h 6185"/>
                <a:gd name="T12" fmla="*/ 1412 w 3551"/>
                <a:gd name="T13" fmla="*/ 5723 h 6185"/>
                <a:gd name="T14" fmla="*/ 3551 w 3551"/>
                <a:gd name="T15" fmla="*/ 6185 h 6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1" h="6185">
                  <a:moveTo>
                    <a:pt x="3551" y="6185"/>
                  </a:moveTo>
                  <a:lnTo>
                    <a:pt x="3551" y="0"/>
                  </a:lnTo>
                  <a:lnTo>
                    <a:pt x="0" y="0"/>
                  </a:lnTo>
                  <a:cubicBezTo>
                    <a:pt x="85" y="527"/>
                    <a:pt x="268" y="1049"/>
                    <a:pt x="501" y="1541"/>
                  </a:cubicBezTo>
                  <a:cubicBezTo>
                    <a:pt x="688" y="1936"/>
                    <a:pt x="913" y="2339"/>
                    <a:pt x="906" y="2763"/>
                  </a:cubicBezTo>
                  <a:cubicBezTo>
                    <a:pt x="896" y="3417"/>
                    <a:pt x="434" y="3974"/>
                    <a:pt x="521" y="4628"/>
                  </a:cubicBezTo>
                  <a:cubicBezTo>
                    <a:pt x="587" y="5122"/>
                    <a:pt x="924" y="5531"/>
                    <a:pt x="1412" y="5723"/>
                  </a:cubicBezTo>
                  <a:cubicBezTo>
                    <a:pt x="2066" y="5981"/>
                    <a:pt x="2833" y="6138"/>
                    <a:pt x="3551" y="6185"/>
                  </a:cubicBezTo>
                  <a:close/>
                </a:path>
              </a:pathLst>
            </a:custGeom>
            <a:noFill/>
            <a:ln w="6350">
              <a:solidFill>
                <a:schemeClr val="bg1">
                  <a:alpha val="83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8B55E2D9-4CF2-40AF-A688-7E12271B0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13038" y="5727700"/>
              <a:ext cx="1939925" cy="1116013"/>
            </a:xfrm>
            <a:custGeom>
              <a:avLst/>
              <a:gdLst>
                <a:gd name="T0" fmla="*/ 0 w 5413"/>
                <a:gd name="T1" fmla="*/ 3116 h 3116"/>
                <a:gd name="T2" fmla="*/ 5413 w 5413"/>
                <a:gd name="T3" fmla="*/ 3116 h 3116"/>
                <a:gd name="T4" fmla="*/ 5319 w 5413"/>
                <a:gd name="T5" fmla="*/ 2854 h 3116"/>
                <a:gd name="T6" fmla="*/ 3830 w 5413"/>
                <a:gd name="T7" fmla="*/ 1511 h 3116"/>
                <a:gd name="T8" fmla="*/ 1541 w 5413"/>
                <a:gd name="T9" fmla="*/ 506 h 3116"/>
                <a:gd name="T10" fmla="*/ 0 w 5413"/>
                <a:gd name="T11" fmla="*/ 0 h 3116"/>
                <a:gd name="T12" fmla="*/ 0 w 5413"/>
                <a:gd name="T13" fmla="*/ 3116 h 3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13" h="3116">
                  <a:moveTo>
                    <a:pt x="0" y="3116"/>
                  </a:moveTo>
                  <a:lnTo>
                    <a:pt x="5413" y="3116"/>
                  </a:lnTo>
                  <a:cubicBezTo>
                    <a:pt x="5388" y="3028"/>
                    <a:pt x="5356" y="2940"/>
                    <a:pt x="5319" y="2854"/>
                  </a:cubicBezTo>
                  <a:cubicBezTo>
                    <a:pt x="5040" y="2214"/>
                    <a:pt x="4428" y="1817"/>
                    <a:pt x="3830" y="1511"/>
                  </a:cubicBezTo>
                  <a:cubicBezTo>
                    <a:pt x="3088" y="1131"/>
                    <a:pt x="2323" y="794"/>
                    <a:pt x="1541" y="506"/>
                  </a:cubicBezTo>
                  <a:cubicBezTo>
                    <a:pt x="1055" y="327"/>
                    <a:pt x="532" y="128"/>
                    <a:pt x="0" y="0"/>
                  </a:cubicBezTo>
                  <a:lnTo>
                    <a:pt x="0" y="3116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6483" y="833569"/>
            <a:ext cx="5333601" cy="1197308"/>
          </a:xfrm>
        </p:spPr>
        <p:txBody>
          <a:bodyPr/>
          <a:lstStyle>
            <a:lvl1pPr>
              <a:lnSpc>
                <a:spcPct val="95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3999" y="2041236"/>
            <a:ext cx="5333601" cy="3981564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CE52D7-1F93-4D3B-B89F-E50F52213094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3414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57876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vasen 2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6483" y="833569"/>
            <a:ext cx="5333601" cy="1197308"/>
          </a:xfrm>
        </p:spPr>
        <p:txBody>
          <a:bodyPr/>
          <a:lstStyle>
            <a:lvl1pPr>
              <a:lnSpc>
                <a:spcPct val="95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3999" y="2041236"/>
            <a:ext cx="5333601" cy="398156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F892-9FCB-4D87-AAC8-706A032CF24E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3414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96908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 muoto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174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44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77372B3E-600F-4380-9DA8-53AA6901EF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7421" y="5109400"/>
            <a:ext cx="4142668" cy="1066719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2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9871" y="643247"/>
            <a:ext cx="4527193" cy="402348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0878" h="5862369">
                <a:moveTo>
                  <a:pt x="125062" y="1000428"/>
                </a:moveTo>
                <a:cubicBezTo>
                  <a:pt x="319753" y="371376"/>
                  <a:pt x="635151" y="143087"/>
                  <a:pt x="1265192" y="65120"/>
                </a:cubicBezTo>
                <a:cubicBezTo>
                  <a:pt x="1895233" y="-12847"/>
                  <a:pt x="2811233" y="-47328"/>
                  <a:pt x="3447487" y="116283"/>
                </a:cubicBezTo>
                <a:cubicBezTo>
                  <a:pt x="4083741" y="279894"/>
                  <a:pt x="4677443" y="762275"/>
                  <a:pt x="4930110" y="1379864"/>
                </a:cubicBezTo>
                <a:cubicBezTo>
                  <a:pt x="5182777" y="1997453"/>
                  <a:pt x="5323062" y="2828980"/>
                  <a:pt x="4963492" y="3821820"/>
                </a:cubicBezTo>
                <a:cubicBezTo>
                  <a:pt x="4603922" y="4814660"/>
                  <a:pt x="3914887" y="5351821"/>
                  <a:pt x="3208701" y="5643750"/>
                </a:cubicBezTo>
                <a:cubicBezTo>
                  <a:pt x="2502515" y="5935679"/>
                  <a:pt x="1259518" y="5957382"/>
                  <a:pt x="726375" y="5573392"/>
                </a:cubicBezTo>
                <a:cubicBezTo>
                  <a:pt x="193232" y="5189402"/>
                  <a:pt x="197265" y="4601592"/>
                  <a:pt x="97046" y="3839431"/>
                </a:cubicBezTo>
                <a:cubicBezTo>
                  <a:pt x="-3173" y="3077270"/>
                  <a:pt x="-69629" y="1629480"/>
                  <a:pt x="125062" y="10004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6D5EC-31D0-4E4D-A74A-934D2A10ACC4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2764FFD-DF52-F3F1-593D-145AC611F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muoto 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174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44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77372B3E-600F-4380-9DA8-53AA6901EF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7421" y="5109400"/>
            <a:ext cx="4142668" cy="1066719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9871" y="643247"/>
            <a:ext cx="4527193" cy="402348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0878" h="5862369">
                <a:moveTo>
                  <a:pt x="125062" y="1000428"/>
                </a:moveTo>
                <a:cubicBezTo>
                  <a:pt x="319753" y="371376"/>
                  <a:pt x="635151" y="143087"/>
                  <a:pt x="1265192" y="65120"/>
                </a:cubicBezTo>
                <a:cubicBezTo>
                  <a:pt x="1895233" y="-12847"/>
                  <a:pt x="2811233" y="-47328"/>
                  <a:pt x="3447487" y="116283"/>
                </a:cubicBezTo>
                <a:cubicBezTo>
                  <a:pt x="4083741" y="279894"/>
                  <a:pt x="4677443" y="762275"/>
                  <a:pt x="4930110" y="1379864"/>
                </a:cubicBezTo>
                <a:cubicBezTo>
                  <a:pt x="5182777" y="1997453"/>
                  <a:pt x="5323062" y="2828980"/>
                  <a:pt x="4963492" y="3821820"/>
                </a:cubicBezTo>
                <a:cubicBezTo>
                  <a:pt x="4603922" y="4814660"/>
                  <a:pt x="3914887" y="5351821"/>
                  <a:pt x="3208701" y="5643750"/>
                </a:cubicBezTo>
                <a:cubicBezTo>
                  <a:pt x="2502515" y="5935679"/>
                  <a:pt x="1259518" y="5957382"/>
                  <a:pt x="726375" y="5573392"/>
                </a:cubicBezTo>
                <a:cubicBezTo>
                  <a:pt x="193232" y="5189402"/>
                  <a:pt x="197265" y="4601592"/>
                  <a:pt x="97046" y="3839431"/>
                </a:cubicBezTo>
                <a:cubicBezTo>
                  <a:pt x="-3173" y="3077270"/>
                  <a:pt x="-69629" y="1629480"/>
                  <a:pt x="125062" y="10004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1BFAA6-BD5B-45F8-8DA1-A1F57815D522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56293F4-F096-32B7-C37B-A60168AF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92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muoto 3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174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44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77372B3E-600F-4380-9DA8-53AA6901EF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7421" y="5109400"/>
            <a:ext cx="4142668" cy="1066719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2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9871" y="643247"/>
            <a:ext cx="4527193" cy="402348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0878" h="5862369">
                <a:moveTo>
                  <a:pt x="125062" y="1000428"/>
                </a:moveTo>
                <a:cubicBezTo>
                  <a:pt x="319753" y="371376"/>
                  <a:pt x="635151" y="143087"/>
                  <a:pt x="1265192" y="65120"/>
                </a:cubicBezTo>
                <a:cubicBezTo>
                  <a:pt x="1895233" y="-12847"/>
                  <a:pt x="2811233" y="-47328"/>
                  <a:pt x="3447487" y="116283"/>
                </a:cubicBezTo>
                <a:cubicBezTo>
                  <a:pt x="4083741" y="279894"/>
                  <a:pt x="4677443" y="762275"/>
                  <a:pt x="4930110" y="1379864"/>
                </a:cubicBezTo>
                <a:cubicBezTo>
                  <a:pt x="5182777" y="1997453"/>
                  <a:pt x="5323062" y="2828980"/>
                  <a:pt x="4963492" y="3821820"/>
                </a:cubicBezTo>
                <a:cubicBezTo>
                  <a:pt x="4603922" y="4814660"/>
                  <a:pt x="3914887" y="5351821"/>
                  <a:pt x="3208701" y="5643750"/>
                </a:cubicBezTo>
                <a:cubicBezTo>
                  <a:pt x="2502515" y="5935679"/>
                  <a:pt x="1259518" y="5957382"/>
                  <a:pt x="726375" y="5573392"/>
                </a:cubicBezTo>
                <a:cubicBezTo>
                  <a:pt x="193232" y="5189402"/>
                  <a:pt x="197265" y="4601592"/>
                  <a:pt x="97046" y="3839431"/>
                </a:cubicBezTo>
                <a:cubicBezTo>
                  <a:pt x="-3173" y="3077270"/>
                  <a:pt x="-69629" y="1629480"/>
                  <a:pt x="125062" y="10004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6D5EC-31D0-4E4D-A74A-934D2A10ACC4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2764FFD-DF52-F3F1-593D-145AC611F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77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 muoto vas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047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8017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8504" y="488190"/>
            <a:ext cx="4903969" cy="553624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03420" h="5874301">
                <a:moveTo>
                  <a:pt x="136801" y="1061228"/>
                </a:moveTo>
                <a:cubicBezTo>
                  <a:pt x="324225" y="554768"/>
                  <a:pt x="614418" y="321151"/>
                  <a:pt x="1215163" y="190684"/>
                </a:cubicBezTo>
                <a:cubicBezTo>
                  <a:pt x="1815908" y="60217"/>
                  <a:pt x="3057403" y="-56007"/>
                  <a:pt x="3713566" y="29047"/>
                </a:cubicBezTo>
                <a:cubicBezTo>
                  <a:pt x="4369729" y="114101"/>
                  <a:pt x="4928547" y="201865"/>
                  <a:pt x="5069019" y="1005810"/>
                </a:cubicBezTo>
                <a:cubicBezTo>
                  <a:pt x="5209491" y="1809755"/>
                  <a:pt x="5288764" y="3246752"/>
                  <a:pt x="5055164" y="4049158"/>
                </a:cubicBezTo>
                <a:cubicBezTo>
                  <a:pt x="4821564" y="4851564"/>
                  <a:pt x="4308576" y="5699405"/>
                  <a:pt x="3224073" y="5847957"/>
                </a:cubicBezTo>
                <a:cubicBezTo>
                  <a:pt x="2139570" y="5996509"/>
                  <a:pt x="1536497" y="5487721"/>
                  <a:pt x="1014255" y="5051303"/>
                </a:cubicBezTo>
                <a:cubicBezTo>
                  <a:pt x="492013" y="4614885"/>
                  <a:pt x="206072" y="3772077"/>
                  <a:pt x="90618" y="3229446"/>
                </a:cubicBezTo>
                <a:cubicBezTo>
                  <a:pt x="-24836" y="2686815"/>
                  <a:pt x="-50623" y="1567688"/>
                  <a:pt x="136801" y="10612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41A23-3256-4F01-8F6E-08766DFCA825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75E285F-68C4-2E48-3330-3121C8678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04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muoto vasen 7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047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8017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028633-6103-4861-8FCD-2B2415AADEB7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" name="Kuvan paikkamerkki 6" descr="Kuvapaikka">
            <a:extLst>
              <a:ext uri="{FF2B5EF4-FFF2-40B4-BE49-F238E27FC236}">
                <a16:creationId xmlns:a16="http://schemas.microsoft.com/office/drawing/2014/main" id="{DB856AA3-B6CF-4FE7-1BB1-CB90C8B2AD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8504" y="488190"/>
            <a:ext cx="4903969" cy="553624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03420" h="5874301">
                <a:moveTo>
                  <a:pt x="136801" y="1061228"/>
                </a:moveTo>
                <a:cubicBezTo>
                  <a:pt x="324225" y="554768"/>
                  <a:pt x="614418" y="321151"/>
                  <a:pt x="1215163" y="190684"/>
                </a:cubicBezTo>
                <a:cubicBezTo>
                  <a:pt x="1815908" y="60217"/>
                  <a:pt x="3057403" y="-56007"/>
                  <a:pt x="3713566" y="29047"/>
                </a:cubicBezTo>
                <a:cubicBezTo>
                  <a:pt x="4369729" y="114101"/>
                  <a:pt x="4928547" y="201865"/>
                  <a:pt x="5069019" y="1005810"/>
                </a:cubicBezTo>
                <a:cubicBezTo>
                  <a:pt x="5209491" y="1809755"/>
                  <a:pt x="5288764" y="3246752"/>
                  <a:pt x="5055164" y="4049158"/>
                </a:cubicBezTo>
                <a:cubicBezTo>
                  <a:pt x="4821564" y="4851564"/>
                  <a:pt x="4308576" y="5699405"/>
                  <a:pt x="3224073" y="5847957"/>
                </a:cubicBezTo>
                <a:cubicBezTo>
                  <a:pt x="2139570" y="5996509"/>
                  <a:pt x="1536497" y="5487721"/>
                  <a:pt x="1014255" y="5051303"/>
                </a:cubicBezTo>
                <a:cubicBezTo>
                  <a:pt x="492013" y="4614885"/>
                  <a:pt x="206072" y="3772077"/>
                  <a:pt x="90618" y="3229446"/>
                </a:cubicBezTo>
                <a:cubicBezTo>
                  <a:pt x="-24836" y="2686815"/>
                  <a:pt x="-50623" y="1567688"/>
                  <a:pt x="136801" y="10612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EBF83F0-4E5E-EF9B-0D1F-C8916D257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09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muoto vasen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047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8017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8504" y="488190"/>
            <a:ext cx="4903969" cy="553624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03420" h="5874301">
                <a:moveTo>
                  <a:pt x="136801" y="1061228"/>
                </a:moveTo>
                <a:cubicBezTo>
                  <a:pt x="324225" y="554768"/>
                  <a:pt x="614418" y="321151"/>
                  <a:pt x="1215163" y="190684"/>
                </a:cubicBezTo>
                <a:cubicBezTo>
                  <a:pt x="1815908" y="60217"/>
                  <a:pt x="3057403" y="-56007"/>
                  <a:pt x="3713566" y="29047"/>
                </a:cubicBezTo>
                <a:cubicBezTo>
                  <a:pt x="4369729" y="114101"/>
                  <a:pt x="4928547" y="201865"/>
                  <a:pt x="5069019" y="1005810"/>
                </a:cubicBezTo>
                <a:cubicBezTo>
                  <a:pt x="5209491" y="1809755"/>
                  <a:pt x="5288764" y="3246752"/>
                  <a:pt x="5055164" y="4049158"/>
                </a:cubicBezTo>
                <a:cubicBezTo>
                  <a:pt x="4821564" y="4851564"/>
                  <a:pt x="4308576" y="5699405"/>
                  <a:pt x="3224073" y="5847957"/>
                </a:cubicBezTo>
                <a:cubicBezTo>
                  <a:pt x="2139570" y="5996509"/>
                  <a:pt x="1536497" y="5487721"/>
                  <a:pt x="1014255" y="5051303"/>
                </a:cubicBezTo>
                <a:cubicBezTo>
                  <a:pt x="492013" y="4614885"/>
                  <a:pt x="206072" y="3772077"/>
                  <a:pt x="90618" y="3229446"/>
                </a:cubicBezTo>
                <a:cubicBezTo>
                  <a:pt x="-24836" y="2686815"/>
                  <a:pt x="-50623" y="1567688"/>
                  <a:pt x="136801" y="10612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41A23-3256-4F01-8F6E-08766DFCA825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75E285F-68C4-2E48-3330-3121C8678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530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sto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774" y="1447788"/>
            <a:ext cx="5183735" cy="3604504"/>
          </a:xfrm>
        </p:spPr>
        <p:txBody>
          <a:bodyPr anchor="ctr" anchorCtr="0"/>
          <a:lstStyle>
            <a:lvl1pPr>
              <a:lnSpc>
                <a:spcPct val="95000"/>
              </a:lnSpc>
              <a:defRPr sz="3500" b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687" y="709051"/>
            <a:ext cx="4585974" cy="5303346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  <a:gd name="connsiteX0" fmla="*/ 125062 w 5164195"/>
              <a:gd name="connsiteY0" fmla="*/ 1004030 h 5865971"/>
              <a:gd name="connsiteX1" fmla="*/ 1265192 w 5164195"/>
              <a:gd name="connsiteY1" fmla="*/ 68722 h 5865971"/>
              <a:gd name="connsiteX2" fmla="*/ 3447487 w 5164195"/>
              <a:gd name="connsiteY2" fmla="*/ 119885 h 5865971"/>
              <a:gd name="connsiteX3" fmla="*/ 4956001 w 5164195"/>
              <a:gd name="connsiteY3" fmla="*/ 1109502 h 5865971"/>
              <a:gd name="connsiteX4" fmla="*/ 4963492 w 5164195"/>
              <a:gd name="connsiteY4" fmla="*/ 3825422 h 5865971"/>
              <a:gd name="connsiteX5" fmla="*/ 3208701 w 5164195"/>
              <a:gd name="connsiteY5" fmla="*/ 5647352 h 5865971"/>
              <a:gd name="connsiteX6" fmla="*/ 726375 w 5164195"/>
              <a:gd name="connsiteY6" fmla="*/ 5576994 h 5865971"/>
              <a:gd name="connsiteX7" fmla="*/ 97046 w 5164195"/>
              <a:gd name="connsiteY7" fmla="*/ 3843033 h 5865971"/>
              <a:gd name="connsiteX8" fmla="*/ 125062 w 5164195"/>
              <a:gd name="connsiteY8" fmla="*/ 1004030 h 5865971"/>
              <a:gd name="connsiteX0" fmla="*/ 125062 w 5145783"/>
              <a:gd name="connsiteY0" fmla="*/ 1093804 h 5955745"/>
              <a:gd name="connsiteX1" fmla="*/ 1265192 w 5145783"/>
              <a:gd name="connsiteY1" fmla="*/ 158496 h 5955745"/>
              <a:gd name="connsiteX2" fmla="*/ 3768526 w 5145783"/>
              <a:gd name="connsiteY2" fmla="*/ 103117 h 5955745"/>
              <a:gd name="connsiteX3" fmla="*/ 4956001 w 5145783"/>
              <a:gd name="connsiteY3" fmla="*/ 1199276 h 5955745"/>
              <a:gd name="connsiteX4" fmla="*/ 4963492 w 5145783"/>
              <a:gd name="connsiteY4" fmla="*/ 3915196 h 5955745"/>
              <a:gd name="connsiteX5" fmla="*/ 3208701 w 5145783"/>
              <a:gd name="connsiteY5" fmla="*/ 5737126 h 5955745"/>
              <a:gd name="connsiteX6" fmla="*/ 726375 w 5145783"/>
              <a:gd name="connsiteY6" fmla="*/ 5666768 h 5955745"/>
              <a:gd name="connsiteX7" fmla="*/ 97046 w 5145783"/>
              <a:gd name="connsiteY7" fmla="*/ 3932807 h 5955745"/>
              <a:gd name="connsiteX8" fmla="*/ 125062 w 5145783"/>
              <a:gd name="connsiteY8" fmla="*/ 1093804 h 5955745"/>
              <a:gd name="connsiteX0" fmla="*/ 115277 w 5135998"/>
              <a:gd name="connsiteY0" fmla="*/ 992828 h 5854769"/>
              <a:gd name="connsiteX1" fmla="*/ 1105243 w 5135998"/>
              <a:gd name="connsiteY1" fmla="*/ 823603 h 5854769"/>
              <a:gd name="connsiteX2" fmla="*/ 3758741 w 5135998"/>
              <a:gd name="connsiteY2" fmla="*/ 2141 h 5854769"/>
              <a:gd name="connsiteX3" fmla="*/ 4946216 w 5135998"/>
              <a:gd name="connsiteY3" fmla="*/ 1098300 h 5854769"/>
              <a:gd name="connsiteX4" fmla="*/ 4953707 w 5135998"/>
              <a:gd name="connsiteY4" fmla="*/ 3814220 h 5854769"/>
              <a:gd name="connsiteX5" fmla="*/ 3198916 w 5135998"/>
              <a:gd name="connsiteY5" fmla="*/ 5636150 h 5854769"/>
              <a:gd name="connsiteX6" fmla="*/ 716590 w 5135998"/>
              <a:gd name="connsiteY6" fmla="*/ 5565792 h 5854769"/>
              <a:gd name="connsiteX7" fmla="*/ 87261 w 5135998"/>
              <a:gd name="connsiteY7" fmla="*/ 3831831 h 5854769"/>
              <a:gd name="connsiteX8" fmla="*/ 115277 w 5135998"/>
              <a:gd name="connsiteY8" fmla="*/ 992828 h 5854769"/>
              <a:gd name="connsiteX0" fmla="*/ 115277 w 5135998"/>
              <a:gd name="connsiteY0" fmla="*/ 994588 h 5856529"/>
              <a:gd name="connsiteX1" fmla="*/ 1105243 w 5135998"/>
              <a:gd name="connsiteY1" fmla="*/ 825363 h 5856529"/>
              <a:gd name="connsiteX2" fmla="*/ 3758741 w 5135998"/>
              <a:gd name="connsiteY2" fmla="*/ 3901 h 5856529"/>
              <a:gd name="connsiteX3" fmla="*/ 4946216 w 5135998"/>
              <a:gd name="connsiteY3" fmla="*/ 1100060 h 5856529"/>
              <a:gd name="connsiteX4" fmla="*/ 4953707 w 5135998"/>
              <a:gd name="connsiteY4" fmla="*/ 3815980 h 5856529"/>
              <a:gd name="connsiteX5" fmla="*/ 3198916 w 5135998"/>
              <a:gd name="connsiteY5" fmla="*/ 5637910 h 5856529"/>
              <a:gd name="connsiteX6" fmla="*/ 716590 w 5135998"/>
              <a:gd name="connsiteY6" fmla="*/ 5567552 h 5856529"/>
              <a:gd name="connsiteX7" fmla="*/ 87261 w 5135998"/>
              <a:gd name="connsiteY7" fmla="*/ 3833591 h 5856529"/>
              <a:gd name="connsiteX8" fmla="*/ 115277 w 5135998"/>
              <a:gd name="connsiteY8" fmla="*/ 994588 h 5856529"/>
              <a:gd name="connsiteX0" fmla="*/ 127813 w 5148534"/>
              <a:gd name="connsiteY0" fmla="*/ 1001529 h 5863470"/>
              <a:gd name="connsiteX1" fmla="*/ 1309367 w 5148534"/>
              <a:gd name="connsiteY1" fmla="*/ 700396 h 5863470"/>
              <a:gd name="connsiteX2" fmla="*/ 3771277 w 5148534"/>
              <a:gd name="connsiteY2" fmla="*/ 10842 h 5863470"/>
              <a:gd name="connsiteX3" fmla="*/ 4958752 w 5148534"/>
              <a:gd name="connsiteY3" fmla="*/ 1107001 h 5863470"/>
              <a:gd name="connsiteX4" fmla="*/ 4966243 w 5148534"/>
              <a:gd name="connsiteY4" fmla="*/ 3822921 h 5863470"/>
              <a:gd name="connsiteX5" fmla="*/ 3211452 w 5148534"/>
              <a:gd name="connsiteY5" fmla="*/ 5644851 h 5863470"/>
              <a:gd name="connsiteX6" fmla="*/ 729126 w 5148534"/>
              <a:gd name="connsiteY6" fmla="*/ 5574493 h 5863470"/>
              <a:gd name="connsiteX7" fmla="*/ 99797 w 5148534"/>
              <a:gd name="connsiteY7" fmla="*/ 3840532 h 5863470"/>
              <a:gd name="connsiteX8" fmla="*/ 127813 w 5148534"/>
              <a:gd name="connsiteY8" fmla="*/ 1001529 h 5863470"/>
              <a:gd name="connsiteX0" fmla="*/ 23990 w 5072727"/>
              <a:gd name="connsiteY0" fmla="*/ 3846510 h 5869448"/>
              <a:gd name="connsiteX1" fmla="*/ 1233560 w 5072727"/>
              <a:gd name="connsiteY1" fmla="*/ 706374 h 5869448"/>
              <a:gd name="connsiteX2" fmla="*/ 3695470 w 5072727"/>
              <a:gd name="connsiteY2" fmla="*/ 16820 h 5869448"/>
              <a:gd name="connsiteX3" fmla="*/ 4882945 w 5072727"/>
              <a:gd name="connsiteY3" fmla="*/ 1112979 h 5869448"/>
              <a:gd name="connsiteX4" fmla="*/ 4890436 w 5072727"/>
              <a:gd name="connsiteY4" fmla="*/ 3828899 h 5869448"/>
              <a:gd name="connsiteX5" fmla="*/ 3135645 w 5072727"/>
              <a:gd name="connsiteY5" fmla="*/ 5650829 h 5869448"/>
              <a:gd name="connsiteX6" fmla="*/ 653319 w 5072727"/>
              <a:gd name="connsiteY6" fmla="*/ 5580471 h 5869448"/>
              <a:gd name="connsiteX7" fmla="*/ 23990 w 5072727"/>
              <a:gd name="connsiteY7" fmla="*/ 3846510 h 5869448"/>
              <a:gd name="connsiteX0" fmla="*/ 23640 w 5062022"/>
              <a:gd name="connsiteY0" fmla="*/ 2947155 h 5887300"/>
              <a:gd name="connsiteX1" fmla="*/ 1222855 w 5062022"/>
              <a:gd name="connsiteY1" fmla="*/ 699937 h 5887300"/>
              <a:gd name="connsiteX2" fmla="*/ 3684765 w 5062022"/>
              <a:gd name="connsiteY2" fmla="*/ 10383 h 5887300"/>
              <a:gd name="connsiteX3" fmla="*/ 4872240 w 5062022"/>
              <a:gd name="connsiteY3" fmla="*/ 1106542 h 5887300"/>
              <a:gd name="connsiteX4" fmla="*/ 4879731 w 5062022"/>
              <a:gd name="connsiteY4" fmla="*/ 3822462 h 5887300"/>
              <a:gd name="connsiteX5" fmla="*/ 3124940 w 5062022"/>
              <a:gd name="connsiteY5" fmla="*/ 5644392 h 5887300"/>
              <a:gd name="connsiteX6" fmla="*/ 642614 w 5062022"/>
              <a:gd name="connsiteY6" fmla="*/ 5574034 h 5887300"/>
              <a:gd name="connsiteX7" fmla="*/ 23640 w 5062022"/>
              <a:gd name="connsiteY7" fmla="*/ 2947155 h 5887300"/>
              <a:gd name="connsiteX0" fmla="*/ 86001 w 5124383"/>
              <a:gd name="connsiteY0" fmla="*/ 2947155 h 5867584"/>
              <a:gd name="connsiteX1" fmla="*/ 1285216 w 5124383"/>
              <a:gd name="connsiteY1" fmla="*/ 699937 h 5867584"/>
              <a:gd name="connsiteX2" fmla="*/ 3747126 w 5124383"/>
              <a:gd name="connsiteY2" fmla="*/ 10383 h 5867584"/>
              <a:gd name="connsiteX3" fmla="*/ 4934601 w 5124383"/>
              <a:gd name="connsiteY3" fmla="*/ 1106542 h 5867584"/>
              <a:gd name="connsiteX4" fmla="*/ 4942092 w 5124383"/>
              <a:gd name="connsiteY4" fmla="*/ 3822462 h 5867584"/>
              <a:gd name="connsiteX5" fmla="*/ 3187301 w 5124383"/>
              <a:gd name="connsiteY5" fmla="*/ 5644392 h 5867584"/>
              <a:gd name="connsiteX6" fmla="*/ 440894 w 5124383"/>
              <a:gd name="connsiteY6" fmla="*/ 5538521 h 5867584"/>
              <a:gd name="connsiteX7" fmla="*/ 86001 w 5124383"/>
              <a:gd name="connsiteY7" fmla="*/ 2947155 h 5867584"/>
              <a:gd name="connsiteX0" fmla="*/ 80149 w 5128496"/>
              <a:gd name="connsiteY0" fmla="*/ 2947155 h 5750107"/>
              <a:gd name="connsiteX1" fmla="*/ 1279364 w 5128496"/>
              <a:gd name="connsiteY1" fmla="*/ 699937 h 5750107"/>
              <a:gd name="connsiteX2" fmla="*/ 3741274 w 5128496"/>
              <a:gd name="connsiteY2" fmla="*/ 10383 h 5750107"/>
              <a:gd name="connsiteX3" fmla="*/ 4928749 w 5128496"/>
              <a:gd name="connsiteY3" fmla="*/ 1106542 h 5750107"/>
              <a:gd name="connsiteX4" fmla="*/ 4936240 w 5128496"/>
              <a:gd name="connsiteY4" fmla="*/ 3822462 h 5750107"/>
              <a:gd name="connsiteX5" fmla="*/ 3036464 w 5128496"/>
              <a:gd name="connsiteY5" fmla="*/ 5400870 h 5750107"/>
              <a:gd name="connsiteX6" fmla="*/ 435042 w 5128496"/>
              <a:gd name="connsiteY6" fmla="*/ 5538521 h 5750107"/>
              <a:gd name="connsiteX7" fmla="*/ 80149 w 5128496"/>
              <a:gd name="connsiteY7" fmla="*/ 2947155 h 5750107"/>
              <a:gd name="connsiteX0" fmla="*/ 80149 w 5121870"/>
              <a:gd name="connsiteY0" fmla="*/ 2947155 h 5736352"/>
              <a:gd name="connsiteX1" fmla="*/ 1279364 w 5121870"/>
              <a:gd name="connsiteY1" fmla="*/ 699937 h 5736352"/>
              <a:gd name="connsiteX2" fmla="*/ 3741274 w 5121870"/>
              <a:gd name="connsiteY2" fmla="*/ 10383 h 5736352"/>
              <a:gd name="connsiteX3" fmla="*/ 4928749 w 5121870"/>
              <a:gd name="connsiteY3" fmla="*/ 1106542 h 5736352"/>
              <a:gd name="connsiteX4" fmla="*/ 4925884 w 5121870"/>
              <a:gd name="connsiteY4" fmla="*/ 4152232 h 5736352"/>
              <a:gd name="connsiteX5" fmla="*/ 3036464 w 5121870"/>
              <a:gd name="connsiteY5" fmla="*/ 5400870 h 5736352"/>
              <a:gd name="connsiteX6" fmla="*/ 435042 w 5121870"/>
              <a:gd name="connsiteY6" fmla="*/ 5538521 h 5736352"/>
              <a:gd name="connsiteX7" fmla="*/ 80149 w 5121870"/>
              <a:gd name="connsiteY7" fmla="*/ 2947155 h 5736352"/>
              <a:gd name="connsiteX0" fmla="*/ 77556 w 5123888"/>
              <a:gd name="connsiteY0" fmla="*/ 2947155 h 5740011"/>
              <a:gd name="connsiteX1" fmla="*/ 1276771 w 5123888"/>
              <a:gd name="connsiteY1" fmla="*/ 699937 h 5740011"/>
              <a:gd name="connsiteX2" fmla="*/ 3738681 w 5123888"/>
              <a:gd name="connsiteY2" fmla="*/ 10383 h 5740011"/>
              <a:gd name="connsiteX3" fmla="*/ 4926156 w 5123888"/>
              <a:gd name="connsiteY3" fmla="*/ 1106542 h 5740011"/>
              <a:gd name="connsiteX4" fmla="*/ 4923291 w 5123888"/>
              <a:gd name="connsiteY4" fmla="*/ 4152232 h 5740011"/>
              <a:gd name="connsiteX5" fmla="*/ 2966555 w 5123888"/>
              <a:gd name="connsiteY5" fmla="*/ 5411017 h 5740011"/>
              <a:gd name="connsiteX6" fmla="*/ 432449 w 5123888"/>
              <a:gd name="connsiteY6" fmla="*/ 5538521 h 5740011"/>
              <a:gd name="connsiteX7" fmla="*/ 77556 w 5123888"/>
              <a:gd name="connsiteY7" fmla="*/ 2947155 h 5740011"/>
              <a:gd name="connsiteX0" fmla="*/ 77556 w 5123889"/>
              <a:gd name="connsiteY0" fmla="*/ 2947155 h 5786300"/>
              <a:gd name="connsiteX1" fmla="*/ 1276771 w 5123889"/>
              <a:gd name="connsiteY1" fmla="*/ 699937 h 5786300"/>
              <a:gd name="connsiteX2" fmla="*/ 3738681 w 5123889"/>
              <a:gd name="connsiteY2" fmla="*/ 10383 h 5786300"/>
              <a:gd name="connsiteX3" fmla="*/ 4926156 w 5123889"/>
              <a:gd name="connsiteY3" fmla="*/ 1106542 h 5786300"/>
              <a:gd name="connsiteX4" fmla="*/ 4923291 w 5123889"/>
              <a:gd name="connsiteY4" fmla="*/ 4152232 h 5786300"/>
              <a:gd name="connsiteX5" fmla="*/ 2966555 w 5123889"/>
              <a:gd name="connsiteY5" fmla="*/ 5411017 h 5786300"/>
              <a:gd name="connsiteX6" fmla="*/ 432449 w 5123889"/>
              <a:gd name="connsiteY6" fmla="*/ 5538521 h 5786300"/>
              <a:gd name="connsiteX7" fmla="*/ 77556 w 5123889"/>
              <a:gd name="connsiteY7" fmla="*/ 2947155 h 5786300"/>
              <a:gd name="connsiteX0" fmla="*/ 76581 w 5124693"/>
              <a:gd name="connsiteY0" fmla="*/ 2947155 h 5793257"/>
              <a:gd name="connsiteX1" fmla="*/ 1275796 w 5124693"/>
              <a:gd name="connsiteY1" fmla="*/ 699937 h 5793257"/>
              <a:gd name="connsiteX2" fmla="*/ 3737706 w 5124693"/>
              <a:gd name="connsiteY2" fmla="*/ 10383 h 5793257"/>
              <a:gd name="connsiteX3" fmla="*/ 4925181 w 5124693"/>
              <a:gd name="connsiteY3" fmla="*/ 1106542 h 5793257"/>
              <a:gd name="connsiteX4" fmla="*/ 4922316 w 5124693"/>
              <a:gd name="connsiteY4" fmla="*/ 4152232 h 5793257"/>
              <a:gd name="connsiteX5" fmla="*/ 2939689 w 5124693"/>
              <a:gd name="connsiteY5" fmla="*/ 5426238 h 5793257"/>
              <a:gd name="connsiteX6" fmla="*/ 431474 w 5124693"/>
              <a:gd name="connsiteY6" fmla="*/ 5538521 h 5793257"/>
              <a:gd name="connsiteX7" fmla="*/ 76581 w 5124693"/>
              <a:gd name="connsiteY7" fmla="*/ 2947155 h 5793257"/>
              <a:gd name="connsiteX0" fmla="*/ 76580 w 5067048"/>
              <a:gd name="connsiteY0" fmla="*/ 2947155 h 5738110"/>
              <a:gd name="connsiteX1" fmla="*/ 1275795 w 5067048"/>
              <a:gd name="connsiteY1" fmla="*/ 699937 h 5738110"/>
              <a:gd name="connsiteX2" fmla="*/ 3737705 w 5067048"/>
              <a:gd name="connsiteY2" fmla="*/ 10383 h 5738110"/>
              <a:gd name="connsiteX3" fmla="*/ 4925180 w 5067048"/>
              <a:gd name="connsiteY3" fmla="*/ 1106542 h 5738110"/>
              <a:gd name="connsiteX4" fmla="*/ 4823932 w 5067048"/>
              <a:gd name="connsiteY4" fmla="*/ 4334875 h 5738110"/>
              <a:gd name="connsiteX5" fmla="*/ 2939688 w 5067048"/>
              <a:gd name="connsiteY5" fmla="*/ 5426238 h 5738110"/>
              <a:gd name="connsiteX6" fmla="*/ 431473 w 5067048"/>
              <a:gd name="connsiteY6" fmla="*/ 5538521 h 5738110"/>
              <a:gd name="connsiteX7" fmla="*/ 76580 w 5067048"/>
              <a:gd name="connsiteY7" fmla="*/ 2947155 h 5738110"/>
              <a:gd name="connsiteX0" fmla="*/ 76580 w 5067049"/>
              <a:gd name="connsiteY0" fmla="*/ 2947155 h 5738110"/>
              <a:gd name="connsiteX1" fmla="*/ 1275795 w 5067049"/>
              <a:gd name="connsiteY1" fmla="*/ 699937 h 5738110"/>
              <a:gd name="connsiteX2" fmla="*/ 3737705 w 5067049"/>
              <a:gd name="connsiteY2" fmla="*/ 10383 h 5738110"/>
              <a:gd name="connsiteX3" fmla="*/ 4925180 w 5067049"/>
              <a:gd name="connsiteY3" fmla="*/ 1106542 h 5738110"/>
              <a:gd name="connsiteX4" fmla="*/ 4823932 w 5067049"/>
              <a:gd name="connsiteY4" fmla="*/ 4334875 h 5738110"/>
              <a:gd name="connsiteX5" fmla="*/ 2939688 w 5067049"/>
              <a:gd name="connsiteY5" fmla="*/ 5426238 h 5738110"/>
              <a:gd name="connsiteX6" fmla="*/ 431473 w 5067049"/>
              <a:gd name="connsiteY6" fmla="*/ 5538521 h 5738110"/>
              <a:gd name="connsiteX7" fmla="*/ 76580 w 5067049"/>
              <a:gd name="connsiteY7" fmla="*/ 2947155 h 5738110"/>
              <a:gd name="connsiteX0" fmla="*/ 76580 w 5078021"/>
              <a:gd name="connsiteY0" fmla="*/ 2962011 h 5752966"/>
              <a:gd name="connsiteX1" fmla="*/ 1275795 w 5078021"/>
              <a:gd name="connsiteY1" fmla="*/ 714793 h 5752966"/>
              <a:gd name="connsiteX2" fmla="*/ 3572007 w 5078021"/>
              <a:gd name="connsiteY2" fmla="*/ 10018 h 5752966"/>
              <a:gd name="connsiteX3" fmla="*/ 4925180 w 5078021"/>
              <a:gd name="connsiteY3" fmla="*/ 1121398 h 5752966"/>
              <a:gd name="connsiteX4" fmla="*/ 4823932 w 5078021"/>
              <a:gd name="connsiteY4" fmla="*/ 4349731 h 5752966"/>
              <a:gd name="connsiteX5" fmla="*/ 2939688 w 5078021"/>
              <a:gd name="connsiteY5" fmla="*/ 5441094 h 5752966"/>
              <a:gd name="connsiteX6" fmla="*/ 431473 w 5078021"/>
              <a:gd name="connsiteY6" fmla="*/ 5553377 h 5752966"/>
              <a:gd name="connsiteX7" fmla="*/ 76580 w 5078021"/>
              <a:gd name="connsiteY7" fmla="*/ 2962011 h 5752966"/>
              <a:gd name="connsiteX0" fmla="*/ 67758 w 5069199"/>
              <a:gd name="connsiteY0" fmla="*/ 2955485 h 5746440"/>
              <a:gd name="connsiteX1" fmla="*/ 1147879 w 5069199"/>
              <a:gd name="connsiteY1" fmla="*/ 845248 h 5746440"/>
              <a:gd name="connsiteX2" fmla="*/ 3563185 w 5069199"/>
              <a:gd name="connsiteY2" fmla="*/ 3492 h 5746440"/>
              <a:gd name="connsiteX3" fmla="*/ 4916358 w 5069199"/>
              <a:gd name="connsiteY3" fmla="*/ 1114872 h 5746440"/>
              <a:gd name="connsiteX4" fmla="*/ 4815110 w 5069199"/>
              <a:gd name="connsiteY4" fmla="*/ 4343205 h 5746440"/>
              <a:gd name="connsiteX5" fmla="*/ 2930866 w 5069199"/>
              <a:gd name="connsiteY5" fmla="*/ 5434568 h 5746440"/>
              <a:gd name="connsiteX6" fmla="*/ 422651 w 5069199"/>
              <a:gd name="connsiteY6" fmla="*/ 5546851 h 5746440"/>
              <a:gd name="connsiteX7" fmla="*/ 67758 w 5069199"/>
              <a:gd name="connsiteY7" fmla="*/ 2955485 h 5746440"/>
              <a:gd name="connsiteX0" fmla="*/ 70442 w 5071883"/>
              <a:gd name="connsiteY0" fmla="*/ 2956923 h 5747878"/>
              <a:gd name="connsiteX1" fmla="*/ 1186809 w 5071883"/>
              <a:gd name="connsiteY1" fmla="*/ 806099 h 5747878"/>
              <a:gd name="connsiteX2" fmla="*/ 3565869 w 5071883"/>
              <a:gd name="connsiteY2" fmla="*/ 4930 h 5747878"/>
              <a:gd name="connsiteX3" fmla="*/ 4919042 w 5071883"/>
              <a:gd name="connsiteY3" fmla="*/ 1116310 h 5747878"/>
              <a:gd name="connsiteX4" fmla="*/ 4817794 w 5071883"/>
              <a:gd name="connsiteY4" fmla="*/ 4344643 h 5747878"/>
              <a:gd name="connsiteX5" fmla="*/ 2933550 w 5071883"/>
              <a:gd name="connsiteY5" fmla="*/ 5436006 h 5747878"/>
              <a:gd name="connsiteX6" fmla="*/ 425335 w 5071883"/>
              <a:gd name="connsiteY6" fmla="*/ 5548289 h 5747878"/>
              <a:gd name="connsiteX7" fmla="*/ 70442 w 5071883"/>
              <a:gd name="connsiteY7" fmla="*/ 2956923 h 5747878"/>
              <a:gd name="connsiteX0" fmla="*/ 70442 w 5071883"/>
              <a:gd name="connsiteY0" fmla="*/ 2958147 h 5749102"/>
              <a:gd name="connsiteX1" fmla="*/ 1186809 w 5071883"/>
              <a:gd name="connsiteY1" fmla="*/ 807323 h 5749102"/>
              <a:gd name="connsiteX2" fmla="*/ 3565869 w 5071883"/>
              <a:gd name="connsiteY2" fmla="*/ 6154 h 5749102"/>
              <a:gd name="connsiteX3" fmla="*/ 4919042 w 5071883"/>
              <a:gd name="connsiteY3" fmla="*/ 1117534 h 5749102"/>
              <a:gd name="connsiteX4" fmla="*/ 4817794 w 5071883"/>
              <a:gd name="connsiteY4" fmla="*/ 4345867 h 5749102"/>
              <a:gd name="connsiteX5" fmla="*/ 2933550 w 5071883"/>
              <a:gd name="connsiteY5" fmla="*/ 5437230 h 5749102"/>
              <a:gd name="connsiteX6" fmla="*/ 425335 w 5071883"/>
              <a:gd name="connsiteY6" fmla="*/ 5549513 h 5749102"/>
              <a:gd name="connsiteX7" fmla="*/ 70442 w 5071883"/>
              <a:gd name="connsiteY7" fmla="*/ 2958147 h 5749102"/>
              <a:gd name="connsiteX0" fmla="*/ 68157 w 5079954"/>
              <a:gd name="connsiteY0" fmla="*/ 2977256 h 5746419"/>
              <a:gd name="connsiteX1" fmla="*/ 1194880 w 5079954"/>
              <a:gd name="connsiteY1" fmla="*/ 806140 h 5746419"/>
              <a:gd name="connsiteX2" fmla="*/ 3573940 w 5079954"/>
              <a:gd name="connsiteY2" fmla="*/ 4971 h 5746419"/>
              <a:gd name="connsiteX3" fmla="*/ 4927113 w 5079954"/>
              <a:gd name="connsiteY3" fmla="*/ 1116351 h 5746419"/>
              <a:gd name="connsiteX4" fmla="*/ 4825865 w 5079954"/>
              <a:gd name="connsiteY4" fmla="*/ 4344684 h 5746419"/>
              <a:gd name="connsiteX5" fmla="*/ 2941621 w 5079954"/>
              <a:gd name="connsiteY5" fmla="*/ 5436047 h 5746419"/>
              <a:gd name="connsiteX6" fmla="*/ 433406 w 5079954"/>
              <a:gd name="connsiteY6" fmla="*/ 5548330 h 5746419"/>
              <a:gd name="connsiteX7" fmla="*/ 68157 w 5079954"/>
              <a:gd name="connsiteY7" fmla="*/ 2977256 h 5746419"/>
              <a:gd name="connsiteX0" fmla="*/ 86965 w 5098762"/>
              <a:gd name="connsiteY0" fmla="*/ 2977256 h 5795929"/>
              <a:gd name="connsiteX1" fmla="*/ 1213688 w 5098762"/>
              <a:gd name="connsiteY1" fmla="*/ 806140 h 5795929"/>
              <a:gd name="connsiteX2" fmla="*/ 3592748 w 5098762"/>
              <a:gd name="connsiteY2" fmla="*/ 4971 h 5795929"/>
              <a:gd name="connsiteX3" fmla="*/ 4945921 w 5098762"/>
              <a:gd name="connsiteY3" fmla="*/ 1116351 h 5795929"/>
              <a:gd name="connsiteX4" fmla="*/ 4844673 w 5098762"/>
              <a:gd name="connsiteY4" fmla="*/ 4344684 h 5795929"/>
              <a:gd name="connsiteX5" fmla="*/ 2960429 w 5098762"/>
              <a:gd name="connsiteY5" fmla="*/ 5436047 h 5795929"/>
              <a:gd name="connsiteX6" fmla="*/ 452214 w 5098762"/>
              <a:gd name="connsiteY6" fmla="*/ 5548330 h 5795929"/>
              <a:gd name="connsiteX7" fmla="*/ 86965 w 5098762"/>
              <a:gd name="connsiteY7" fmla="*/ 2977256 h 5795929"/>
              <a:gd name="connsiteX0" fmla="*/ 63814 w 5075611"/>
              <a:gd name="connsiteY0" fmla="*/ 2977256 h 5757668"/>
              <a:gd name="connsiteX1" fmla="*/ 1190537 w 5075611"/>
              <a:gd name="connsiteY1" fmla="*/ 806140 h 5757668"/>
              <a:gd name="connsiteX2" fmla="*/ 3569597 w 5075611"/>
              <a:gd name="connsiteY2" fmla="*/ 4971 h 5757668"/>
              <a:gd name="connsiteX3" fmla="*/ 4922770 w 5075611"/>
              <a:gd name="connsiteY3" fmla="*/ 1116351 h 5757668"/>
              <a:gd name="connsiteX4" fmla="*/ 4821522 w 5075611"/>
              <a:gd name="connsiteY4" fmla="*/ 4344684 h 5757668"/>
              <a:gd name="connsiteX5" fmla="*/ 2937278 w 5075611"/>
              <a:gd name="connsiteY5" fmla="*/ 5436047 h 5757668"/>
              <a:gd name="connsiteX6" fmla="*/ 429063 w 5075611"/>
              <a:gd name="connsiteY6" fmla="*/ 5548330 h 5757668"/>
              <a:gd name="connsiteX7" fmla="*/ 63814 w 5075611"/>
              <a:gd name="connsiteY7" fmla="*/ 2977256 h 5757668"/>
              <a:gd name="connsiteX0" fmla="*/ 54818 w 5066615"/>
              <a:gd name="connsiteY0" fmla="*/ 2977256 h 5788775"/>
              <a:gd name="connsiteX1" fmla="*/ 1181541 w 5066615"/>
              <a:gd name="connsiteY1" fmla="*/ 806140 h 5788775"/>
              <a:gd name="connsiteX2" fmla="*/ 3560601 w 5066615"/>
              <a:gd name="connsiteY2" fmla="*/ 4971 h 5788775"/>
              <a:gd name="connsiteX3" fmla="*/ 4913774 w 5066615"/>
              <a:gd name="connsiteY3" fmla="*/ 1116351 h 5788775"/>
              <a:gd name="connsiteX4" fmla="*/ 4812526 w 5066615"/>
              <a:gd name="connsiteY4" fmla="*/ 4344684 h 5788775"/>
              <a:gd name="connsiteX5" fmla="*/ 2928282 w 5066615"/>
              <a:gd name="connsiteY5" fmla="*/ 5436047 h 5788775"/>
              <a:gd name="connsiteX6" fmla="*/ 451135 w 5066615"/>
              <a:gd name="connsiteY6" fmla="*/ 5588917 h 5788775"/>
              <a:gd name="connsiteX7" fmla="*/ 54818 w 5066615"/>
              <a:gd name="connsiteY7" fmla="*/ 2977256 h 5788775"/>
              <a:gd name="connsiteX0" fmla="*/ 60691 w 5072488"/>
              <a:gd name="connsiteY0" fmla="*/ 2977256 h 5777015"/>
              <a:gd name="connsiteX1" fmla="*/ 1187414 w 5072488"/>
              <a:gd name="connsiteY1" fmla="*/ 806140 h 5777015"/>
              <a:gd name="connsiteX2" fmla="*/ 3566474 w 5072488"/>
              <a:gd name="connsiteY2" fmla="*/ 4971 h 5777015"/>
              <a:gd name="connsiteX3" fmla="*/ 4919647 w 5072488"/>
              <a:gd name="connsiteY3" fmla="*/ 1116351 h 5777015"/>
              <a:gd name="connsiteX4" fmla="*/ 4818399 w 5072488"/>
              <a:gd name="connsiteY4" fmla="*/ 4344684 h 5777015"/>
              <a:gd name="connsiteX5" fmla="*/ 2934155 w 5072488"/>
              <a:gd name="connsiteY5" fmla="*/ 5436047 h 5777015"/>
              <a:gd name="connsiteX6" fmla="*/ 436295 w 5072488"/>
              <a:gd name="connsiteY6" fmla="*/ 5573698 h 5777015"/>
              <a:gd name="connsiteX7" fmla="*/ 60691 w 5072488"/>
              <a:gd name="connsiteY7" fmla="*/ 2977256 h 5777015"/>
              <a:gd name="connsiteX0" fmla="*/ 60691 w 5072488"/>
              <a:gd name="connsiteY0" fmla="*/ 2977256 h 5787871"/>
              <a:gd name="connsiteX1" fmla="*/ 1187414 w 5072488"/>
              <a:gd name="connsiteY1" fmla="*/ 806140 h 5787871"/>
              <a:gd name="connsiteX2" fmla="*/ 3566474 w 5072488"/>
              <a:gd name="connsiteY2" fmla="*/ 4971 h 5787871"/>
              <a:gd name="connsiteX3" fmla="*/ 4919647 w 5072488"/>
              <a:gd name="connsiteY3" fmla="*/ 1116351 h 5787871"/>
              <a:gd name="connsiteX4" fmla="*/ 4818399 w 5072488"/>
              <a:gd name="connsiteY4" fmla="*/ 4344684 h 5787871"/>
              <a:gd name="connsiteX5" fmla="*/ 2934155 w 5072488"/>
              <a:gd name="connsiteY5" fmla="*/ 5436047 h 5787871"/>
              <a:gd name="connsiteX6" fmla="*/ 436295 w 5072488"/>
              <a:gd name="connsiteY6" fmla="*/ 5573698 h 5787871"/>
              <a:gd name="connsiteX7" fmla="*/ 60691 w 5072488"/>
              <a:gd name="connsiteY7" fmla="*/ 2977256 h 5787871"/>
              <a:gd name="connsiteX0" fmla="*/ 60691 w 5072488"/>
              <a:gd name="connsiteY0" fmla="*/ 2977256 h 5779364"/>
              <a:gd name="connsiteX1" fmla="*/ 1187414 w 5072488"/>
              <a:gd name="connsiteY1" fmla="*/ 806140 h 5779364"/>
              <a:gd name="connsiteX2" fmla="*/ 3566474 w 5072488"/>
              <a:gd name="connsiteY2" fmla="*/ 4971 h 5779364"/>
              <a:gd name="connsiteX3" fmla="*/ 4919647 w 5072488"/>
              <a:gd name="connsiteY3" fmla="*/ 1116351 h 5779364"/>
              <a:gd name="connsiteX4" fmla="*/ 4818399 w 5072488"/>
              <a:gd name="connsiteY4" fmla="*/ 4344684 h 5779364"/>
              <a:gd name="connsiteX5" fmla="*/ 2934155 w 5072488"/>
              <a:gd name="connsiteY5" fmla="*/ 5436047 h 5779364"/>
              <a:gd name="connsiteX6" fmla="*/ 436295 w 5072488"/>
              <a:gd name="connsiteY6" fmla="*/ 5573698 h 5779364"/>
              <a:gd name="connsiteX7" fmla="*/ 60691 w 5072488"/>
              <a:gd name="connsiteY7" fmla="*/ 2977256 h 5779364"/>
              <a:gd name="connsiteX0" fmla="*/ 64132 w 5077122"/>
              <a:gd name="connsiteY0" fmla="*/ 2977256 h 5788662"/>
              <a:gd name="connsiteX1" fmla="*/ 1190855 w 5077122"/>
              <a:gd name="connsiteY1" fmla="*/ 806140 h 5788662"/>
              <a:gd name="connsiteX2" fmla="*/ 3569915 w 5077122"/>
              <a:gd name="connsiteY2" fmla="*/ 4971 h 5788662"/>
              <a:gd name="connsiteX3" fmla="*/ 4923088 w 5077122"/>
              <a:gd name="connsiteY3" fmla="*/ 1116351 h 5788662"/>
              <a:gd name="connsiteX4" fmla="*/ 4821840 w 5077122"/>
              <a:gd name="connsiteY4" fmla="*/ 4344684 h 5788662"/>
              <a:gd name="connsiteX5" fmla="*/ 2916884 w 5077122"/>
              <a:gd name="connsiteY5" fmla="*/ 5491854 h 5788662"/>
              <a:gd name="connsiteX6" fmla="*/ 439736 w 5077122"/>
              <a:gd name="connsiteY6" fmla="*/ 5573698 h 5788662"/>
              <a:gd name="connsiteX7" fmla="*/ 64132 w 5077122"/>
              <a:gd name="connsiteY7" fmla="*/ 2977256 h 5788662"/>
              <a:gd name="connsiteX0" fmla="*/ 63780 w 5077369"/>
              <a:gd name="connsiteY0" fmla="*/ 2977256 h 5777171"/>
              <a:gd name="connsiteX1" fmla="*/ 1190503 w 5077369"/>
              <a:gd name="connsiteY1" fmla="*/ 806140 h 5777171"/>
              <a:gd name="connsiteX2" fmla="*/ 3569563 w 5077369"/>
              <a:gd name="connsiteY2" fmla="*/ 4971 h 5777171"/>
              <a:gd name="connsiteX3" fmla="*/ 4922736 w 5077369"/>
              <a:gd name="connsiteY3" fmla="*/ 1116351 h 5777171"/>
              <a:gd name="connsiteX4" fmla="*/ 4821488 w 5077369"/>
              <a:gd name="connsiteY4" fmla="*/ 4344684 h 5777171"/>
              <a:gd name="connsiteX5" fmla="*/ 2906176 w 5077369"/>
              <a:gd name="connsiteY5" fmla="*/ 5461414 h 5777171"/>
              <a:gd name="connsiteX6" fmla="*/ 439384 w 5077369"/>
              <a:gd name="connsiteY6" fmla="*/ 5573698 h 5777171"/>
              <a:gd name="connsiteX7" fmla="*/ 63780 w 5077369"/>
              <a:gd name="connsiteY7" fmla="*/ 2977256 h 5777171"/>
              <a:gd name="connsiteX0" fmla="*/ 63780 w 5101235"/>
              <a:gd name="connsiteY0" fmla="*/ 2977256 h 5777171"/>
              <a:gd name="connsiteX1" fmla="*/ 1190503 w 5101235"/>
              <a:gd name="connsiteY1" fmla="*/ 806140 h 5777171"/>
              <a:gd name="connsiteX2" fmla="*/ 3569563 w 5101235"/>
              <a:gd name="connsiteY2" fmla="*/ 4971 h 5777171"/>
              <a:gd name="connsiteX3" fmla="*/ 4922736 w 5101235"/>
              <a:gd name="connsiteY3" fmla="*/ 1116351 h 5777171"/>
              <a:gd name="connsiteX4" fmla="*/ 5075116 w 5101235"/>
              <a:gd name="connsiteY4" fmla="*/ 2689206 h 5777171"/>
              <a:gd name="connsiteX5" fmla="*/ 4821488 w 5101235"/>
              <a:gd name="connsiteY5" fmla="*/ 4344684 h 5777171"/>
              <a:gd name="connsiteX6" fmla="*/ 2906176 w 5101235"/>
              <a:gd name="connsiteY6" fmla="*/ 5461414 h 5777171"/>
              <a:gd name="connsiteX7" fmla="*/ 439384 w 5101235"/>
              <a:gd name="connsiteY7" fmla="*/ 5573698 h 5777171"/>
              <a:gd name="connsiteX8" fmla="*/ 63780 w 5101235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69834"/>
              <a:gd name="connsiteX1" fmla="*/ 1190503 w 5143524"/>
              <a:gd name="connsiteY1" fmla="*/ 806140 h 5769834"/>
              <a:gd name="connsiteX2" fmla="*/ 3569563 w 5143524"/>
              <a:gd name="connsiteY2" fmla="*/ 4971 h 5769834"/>
              <a:gd name="connsiteX3" fmla="*/ 4922736 w 5143524"/>
              <a:gd name="connsiteY3" fmla="*/ 1116351 h 5769834"/>
              <a:gd name="connsiteX4" fmla="*/ 5132074 w 5143524"/>
              <a:gd name="connsiteY4" fmla="*/ 2643545 h 5769834"/>
              <a:gd name="connsiteX5" fmla="*/ 4790420 w 5143524"/>
              <a:gd name="connsiteY5" fmla="*/ 4466445 h 5769834"/>
              <a:gd name="connsiteX6" fmla="*/ 2906176 w 5143524"/>
              <a:gd name="connsiteY6" fmla="*/ 5461414 h 5769834"/>
              <a:gd name="connsiteX7" fmla="*/ 439384 w 5143524"/>
              <a:gd name="connsiteY7" fmla="*/ 5573698 h 5769834"/>
              <a:gd name="connsiteX8" fmla="*/ 63780 w 5143524"/>
              <a:gd name="connsiteY8" fmla="*/ 2977256 h 5769834"/>
              <a:gd name="connsiteX0" fmla="*/ 63780 w 5135739"/>
              <a:gd name="connsiteY0" fmla="*/ 2972991 h 5765569"/>
              <a:gd name="connsiteX1" fmla="*/ 1190503 w 5135739"/>
              <a:gd name="connsiteY1" fmla="*/ 801875 h 5765569"/>
              <a:gd name="connsiteX2" fmla="*/ 3569563 w 5135739"/>
              <a:gd name="connsiteY2" fmla="*/ 706 h 5765569"/>
              <a:gd name="connsiteX3" fmla="*/ 4855422 w 5135739"/>
              <a:gd name="connsiteY3" fmla="*/ 909149 h 5765569"/>
              <a:gd name="connsiteX4" fmla="*/ 5132074 w 5135739"/>
              <a:gd name="connsiteY4" fmla="*/ 2639280 h 5765569"/>
              <a:gd name="connsiteX5" fmla="*/ 4790420 w 5135739"/>
              <a:gd name="connsiteY5" fmla="*/ 4462180 h 5765569"/>
              <a:gd name="connsiteX6" fmla="*/ 2906176 w 5135739"/>
              <a:gd name="connsiteY6" fmla="*/ 5457149 h 5765569"/>
              <a:gd name="connsiteX7" fmla="*/ 439384 w 5135739"/>
              <a:gd name="connsiteY7" fmla="*/ 5569433 h 5765569"/>
              <a:gd name="connsiteX8" fmla="*/ 63780 w 5135739"/>
              <a:gd name="connsiteY8" fmla="*/ 2972991 h 5765569"/>
              <a:gd name="connsiteX0" fmla="*/ 63780 w 5134160"/>
              <a:gd name="connsiteY0" fmla="*/ 2972991 h 5765569"/>
              <a:gd name="connsiteX1" fmla="*/ 1190503 w 5134160"/>
              <a:gd name="connsiteY1" fmla="*/ 801875 h 5765569"/>
              <a:gd name="connsiteX2" fmla="*/ 3569563 w 5134160"/>
              <a:gd name="connsiteY2" fmla="*/ 706 h 5765569"/>
              <a:gd name="connsiteX3" fmla="*/ 4855422 w 5134160"/>
              <a:gd name="connsiteY3" fmla="*/ 909149 h 5765569"/>
              <a:gd name="connsiteX4" fmla="*/ 5132074 w 5134160"/>
              <a:gd name="connsiteY4" fmla="*/ 2639280 h 5765569"/>
              <a:gd name="connsiteX5" fmla="*/ 4790420 w 5134160"/>
              <a:gd name="connsiteY5" fmla="*/ 4462180 h 5765569"/>
              <a:gd name="connsiteX6" fmla="*/ 2906176 w 5134160"/>
              <a:gd name="connsiteY6" fmla="*/ 5457149 h 5765569"/>
              <a:gd name="connsiteX7" fmla="*/ 439384 w 5134160"/>
              <a:gd name="connsiteY7" fmla="*/ 5569433 h 5765569"/>
              <a:gd name="connsiteX8" fmla="*/ 63780 w 5134160"/>
              <a:gd name="connsiteY8" fmla="*/ 2972991 h 5765569"/>
              <a:gd name="connsiteX0" fmla="*/ 63780 w 5136191"/>
              <a:gd name="connsiteY0" fmla="*/ 3003381 h 5795959"/>
              <a:gd name="connsiteX1" fmla="*/ 1190503 w 5136191"/>
              <a:gd name="connsiteY1" fmla="*/ 832265 h 5795959"/>
              <a:gd name="connsiteX2" fmla="*/ 3517783 w 5136191"/>
              <a:gd name="connsiteY2" fmla="*/ 656 h 5795959"/>
              <a:gd name="connsiteX3" fmla="*/ 4855422 w 5136191"/>
              <a:gd name="connsiteY3" fmla="*/ 939539 h 5795959"/>
              <a:gd name="connsiteX4" fmla="*/ 5132074 w 5136191"/>
              <a:gd name="connsiteY4" fmla="*/ 2669670 h 5795959"/>
              <a:gd name="connsiteX5" fmla="*/ 4790420 w 5136191"/>
              <a:gd name="connsiteY5" fmla="*/ 4492570 h 5795959"/>
              <a:gd name="connsiteX6" fmla="*/ 2906176 w 5136191"/>
              <a:gd name="connsiteY6" fmla="*/ 5487539 h 5795959"/>
              <a:gd name="connsiteX7" fmla="*/ 439384 w 5136191"/>
              <a:gd name="connsiteY7" fmla="*/ 5599823 h 5795959"/>
              <a:gd name="connsiteX8" fmla="*/ 63780 w 5136191"/>
              <a:gd name="connsiteY8" fmla="*/ 3003381 h 5795959"/>
              <a:gd name="connsiteX0" fmla="*/ 63780 w 5136190"/>
              <a:gd name="connsiteY0" fmla="*/ 3006874 h 5799452"/>
              <a:gd name="connsiteX1" fmla="*/ 1190503 w 5136190"/>
              <a:gd name="connsiteY1" fmla="*/ 835758 h 5799452"/>
              <a:gd name="connsiteX2" fmla="*/ 3517783 w 5136190"/>
              <a:gd name="connsiteY2" fmla="*/ 4149 h 5799452"/>
              <a:gd name="connsiteX3" fmla="*/ 4855422 w 5136190"/>
              <a:gd name="connsiteY3" fmla="*/ 943032 h 5799452"/>
              <a:gd name="connsiteX4" fmla="*/ 5132074 w 5136190"/>
              <a:gd name="connsiteY4" fmla="*/ 2673163 h 5799452"/>
              <a:gd name="connsiteX5" fmla="*/ 4790420 w 5136190"/>
              <a:gd name="connsiteY5" fmla="*/ 4496063 h 5799452"/>
              <a:gd name="connsiteX6" fmla="*/ 2906176 w 5136190"/>
              <a:gd name="connsiteY6" fmla="*/ 5491032 h 5799452"/>
              <a:gd name="connsiteX7" fmla="*/ 439384 w 5136190"/>
              <a:gd name="connsiteY7" fmla="*/ 5603316 h 5799452"/>
              <a:gd name="connsiteX8" fmla="*/ 63780 w 5136190"/>
              <a:gd name="connsiteY8" fmla="*/ 3006874 h 5799452"/>
              <a:gd name="connsiteX0" fmla="*/ 63780 w 5136046"/>
              <a:gd name="connsiteY0" fmla="*/ 2996812 h 5789390"/>
              <a:gd name="connsiteX1" fmla="*/ 1190503 w 5136046"/>
              <a:gd name="connsiteY1" fmla="*/ 825696 h 5789390"/>
              <a:gd name="connsiteX2" fmla="*/ 3533318 w 5136046"/>
              <a:gd name="connsiteY2" fmla="*/ 4234 h 5789390"/>
              <a:gd name="connsiteX3" fmla="*/ 4855422 w 5136046"/>
              <a:gd name="connsiteY3" fmla="*/ 932970 h 5789390"/>
              <a:gd name="connsiteX4" fmla="*/ 5132074 w 5136046"/>
              <a:gd name="connsiteY4" fmla="*/ 2663101 h 5789390"/>
              <a:gd name="connsiteX5" fmla="*/ 4790420 w 5136046"/>
              <a:gd name="connsiteY5" fmla="*/ 4486001 h 5789390"/>
              <a:gd name="connsiteX6" fmla="*/ 2906176 w 5136046"/>
              <a:gd name="connsiteY6" fmla="*/ 5480970 h 5789390"/>
              <a:gd name="connsiteX7" fmla="*/ 439384 w 5136046"/>
              <a:gd name="connsiteY7" fmla="*/ 5593254 h 5789390"/>
              <a:gd name="connsiteX8" fmla="*/ 63780 w 5136046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7215 w 5139482"/>
              <a:gd name="connsiteY0" fmla="*/ 2996812 h 5785866"/>
              <a:gd name="connsiteX1" fmla="*/ 1193938 w 5139482"/>
              <a:gd name="connsiteY1" fmla="*/ 825696 h 5785866"/>
              <a:gd name="connsiteX2" fmla="*/ 3536753 w 5139482"/>
              <a:gd name="connsiteY2" fmla="*/ 4234 h 5785866"/>
              <a:gd name="connsiteX3" fmla="*/ 4858857 w 5139482"/>
              <a:gd name="connsiteY3" fmla="*/ 932970 h 5785866"/>
              <a:gd name="connsiteX4" fmla="*/ 5135509 w 5139482"/>
              <a:gd name="connsiteY4" fmla="*/ 2663101 h 5785866"/>
              <a:gd name="connsiteX5" fmla="*/ 4762787 w 5139482"/>
              <a:gd name="connsiteY5" fmla="*/ 4486001 h 5785866"/>
              <a:gd name="connsiteX6" fmla="*/ 3007994 w 5139482"/>
              <a:gd name="connsiteY6" fmla="*/ 5470824 h 5785866"/>
              <a:gd name="connsiteX7" fmla="*/ 442819 w 5139482"/>
              <a:gd name="connsiteY7" fmla="*/ 5593254 h 5785866"/>
              <a:gd name="connsiteX8" fmla="*/ 67215 w 5139482"/>
              <a:gd name="connsiteY8" fmla="*/ 2996812 h 5785866"/>
              <a:gd name="connsiteX0" fmla="*/ 67215 w 5139482"/>
              <a:gd name="connsiteY0" fmla="*/ 2996812 h 5798025"/>
              <a:gd name="connsiteX1" fmla="*/ 1193938 w 5139482"/>
              <a:gd name="connsiteY1" fmla="*/ 825696 h 5798025"/>
              <a:gd name="connsiteX2" fmla="*/ 3536753 w 5139482"/>
              <a:gd name="connsiteY2" fmla="*/ 4234 h 5798025"/>
              <a:gd name="connsiteX3" fmla="*/ 4858857 w 5139482"/>
              <a:gd name="connsiteY3" fmla="*/ 932970 h 5798025"/>
              <a:gd name="connsiteX4" fmla="*/ 5135509 w 5139482"/>
              <a:gd name="connsiteY4" fmla="*/ 2663101 h 5798025"/>
              <a:gd name="connsiteX5" fmla="*/ 4762787 w 5139482"/>
              <a:gd name="connsiteY5" fmla="*/ 4486001 h 5798025"/>
              <a:gd name="connsiteX6" fmla="*/ 3007994 w 5139482"/>
              <a:gd name="connsiteY6" fmla="*/ 5470824 h 5798025"/>
              <a:gd name="connsiteX7" fmla="*/ 442819 w 5139482"/>
              <a:gd name="connsiteY7" fmla="*/ 5593254 h 5798025"/>
              <a:gd name="connsiteX8" fmla="*/ 67215 w 5139482"/>
              <a:gd name="connsiteY8" fmla="*/ 2996812 h 5798025"/>
              <a:gd name="connsiteX0" fmla="*/ 54799 w 5127066"/>
              <a:gd name="connsiteY0" fmla="*/ 2996812 h 5813475"/>
              <a:gd name="connsiteX1" fmla="*/ 1181522 w 5127066"/>
              <a:gd name="connsiteY1" fmla="*/ 825696 h 5813475"/>
              <a:gd name="connsiteX2" fmla="*/ 3524337 w 5127066"/>
              <a:gd name="connsiteY2" fmla="*/ 4234 h 5813475"/>
              <a:gd name="connsiteX3" fmla="*/ 4846441 w 5127066"/>
              <a:gd name="connsiteY3" fmla="*/ 932970 h 5813475"/>
              <a:gd name="connsiteX4" fmla="*/ 5123093 w 5127066"/>
              <a:gd name="connsiteY4" fmla="*/ 2663101 h 5813475"/>
              <a:gd name="connsiteX5" fmla="*/ 4750371 w 5127066"/>
              <a:gd name="connsiteY5" fmla="*/ 4486001 h 5813475"/>
              <a:gd name="connsiteX6" fmla="*/ 2995578 w 5127066"/>
              <a:gd name="connsiteY6" fmla="*/ 5470824 h 5813475"/>
              <a:gd name="connsiteX7" fmla="*/ 471828 w 5127066"/>
              <a:gd name="connsiteY7" fmla="*/ 5628767 h 5813475"/>
              <a:gd name="connsiteX8" fmla="*/ 54799 w 5127066"/>
              <a:gd name="connsiteY8" fmla="*/ 2996812 h 5813475"/>
              <a:gd name="connsiteX0" fmla="*/ 50644 w 5122911"/>
              <a:gd name="connsiteY0" fmla="*/ 2996812 h 5805524"/>
              <a:gd name="connsiteX1" fmla="*/ 1177367 w 5122911"/>
              <a:gd name="connsiteY1" fmla="*/ 825696 h 5805524"/>
              <a:gd name="connsiteX2" fmla="*/ 3520182 w 5122911"/>
              <a:gd name="connsiteY2" fmla="*/ 4234 h 5805524"/>
              <a:gd name="connsiteX3" fmla="*/ 4842286 w 5122911"/>
              <a:gd name="connsiteY3" fmla="*/ 932970 h 5805524"/>
              <a:gd name="connsiteX4" fmla="*/ 5118938 w 5122911"/>
              <a:gd name="connsiteY4" fmla="*/ 2663101 h 5805524"/>
              <a:gd name="connsiteX5" fmla="*/ 4746216 w 5122911"/>
              <a:gd name="connsiteY5" fmla="*/ 4486001 h 5805524"/>
              <a:gd name="connsiteX6" fmla="*/ 2991423 w 5122911"/>
              <a:gd name="connsiteY6" fmla="*/ 5470824 h 5805524"/>
              <a:gd name="connsiteX7" fmla="*/ 483206 w 5122911"/>
              <a:gd name="connsiteY7" fmla="*/ 5618621 h 5805524"/>
              <a:gd name="connsiteX8" fmla="*/ 50644 w 5122911"/>
              <a:gd name="connsiteY8" fmla="*/ 2996812 h 5805524"/>
              <a:gd name="connsiteX0" fmla="*/ 50644 w 5122911"/>
              <a:gd name="connsiteY0" fmla="*/ 2997430 h 5806142"/>
              <a:gd name="connsiteX1" fmla="*/ 1177367 w 5122911"/>
              <a:gd name="connsiteY1" fmla="*/ 826314 h 5806142"/>
              <a:gd name="connsiteX2" fmla="*/ 3520182 w 5122911"/>
              <a:gd name="connsiteY2" fmla="*/ 4852 h 5806142"/>
              <a:gd name="connsiteX3" fmla="*/ 4842286 w 5122911"/>
              <a:gd name="connsiteY3" fmla="*/ 933588 h 5806142"/>
              <a:gd name="connsiteX4" fmla="*/ 5118938 w 5122911"/>
              <a:gd name="connsiteY4" fmla="*/ 2663719 h 5806142"/>
              <a:gd name="connsiteX5" fmla="*/ 4746216 w 5122911"/>
              <a:gd name="connsiteY5" fmla="*/ 4486619 h 5806142"/>
              <a:gd name="connsiteX6" fmla="*/ 2991423 w 5122911"/>
              <a:gd name="connsiteY6" fmla="*/ 5471442 h 5806142"/>
              <a:gd name="connsiteX7" fmla="*/ 483206 w 5122911"/>
              <a:gd name="connsiteY7" fmla="*/ 5619239 h 5806142"/>
              <a:gd name="connsiteX8" fmla="*/ 50644 w 5122911"/>
              <a:gd name="connsiteY8" fmla="*/ 2997430 h 5806142"/>
              <a:gd name="connsiteX0" fmla="*/ 60091 w 5132358"/>
              <a:gd name="connsiteY0" fmla="*/ 2997431 h 5821926"/>
              <a:gd name="connsiteX1" fmla="*/ 1186814 w 5132358"/>
              <a:gd name="connsiteY1" fmla="*/ 826315 h 5821926"/>
              <a:gd name="connsiteX2" fmla="*/ 3529629 w 5132358"/>
              <a:gd name="connsiteY2" fmla="*/ 4853 h 5821926"/>
              <a:gd name="connsiteX3" fmla="*/ 4851733 w 5132358"/>
              <a:gd name="connsiteY3" fmla="*/ 933589 h 5821926"/>
              <a:gd name="connsiteX4" fmla="*/ 5128385 w 5132358"/>
              <a:gd name="connsiteY4" fmla="*/ 2663720 h 5821926"/>
              <a:gd name="connsiteX5" fmla="*/ 4755663 w 5132358"/>
              <a:gd name="connsiteY5" fmla="*/ 4486620 h 5821926"/>
              <a:gd name="connsiteX6" fmla="*/ 3000870 w 5132358"/>
              <a:gd name="connsiteY6" fmla="*/ 5471443 h 5821926"/>
              <a:gd name="connsiteX7" fmla="*/ 492653 w 5132358"/>
              <a:gd name="connsiteY7" fmla="*/ 5619240 h 5821926"/>
              <a:gd name="connsiteX8" fmla="*/ 60091 w 5132358"/>
              <a:gd name="connsiteY8" fmla="*/ 2997431 h 5821926"/>
              <a:gd name="connsiteX0" fmla="*/ 60092 w 5132359"/>
              <a:gd name="connsiteY0" fmla="*/ 2996715 h 5821210"/>
              <a:gd name="connsiteX1" fmla="*/ 1186815 w 5132359"/>
              <a:gd name="connsiteY1" fmla="*/ 825599 h 5821210"/>
              <a:gd name="connsiteX2" fmla="*/ 3529630 w 5132359"/>
              <a:gd name="connsiteY2" fmla="*/ 4137 h 5821210"/>
              <a:gd name="connsiteX3" fmla="*/ 4851734 w 5132359"/>
              <a:gd name="connsiteY3" fmla="*/ 932873 h 5821210"/>
              <a:gd name="connsiteX4" fmla="*/ 5128386 w 5132359"/>
              <a:gd name="connsiteY4" fmla="*/ 2663004 h 5821210"/>
              <a:gd name="connsiteX5" fmla="*/ 4755664 w 5132359"/>
              <a:gd name="connsiteY5" fmla="*/ 4485904 h 5821210"/>
              <a:gd name="connsiteX6" fmla="*/ 3000871 w 5132359"/>
              <a:gd name="connsiteY6" fmla="*/ 5470727 h 5821210"/>
              <a:gd name="connsiteX7" fmla="*/ 492654 w 5132359"/>
              <a:gd name="connsiteY7" fmla="*/ 5618524 h 5821210"/>
              <a:gd name="connsiteX8" fmla="*/ 60092 w 5132359"/>
              <a:gd name="connsiteY8" fmla="*/ 2996715 h 5821210"/>
              <a:gd name="connsiteX0" fmla="*/ 60092 w 5128733"/>
              <a:gd name="connsiteY0" fmla="*/ 2996715 h 5821210"/>
              <a:gd name="connsiteX1" fmla="*/ 1186815 w 5128733"/>
              <a:gd name="connsiteY1" fmla="*/ 825599 h 5821210"/>
              <a:gd name="connsiteX2" fmla="*/ 3529630 w 5128733"/>
              <a:gd name="connsiteY2" fmla="*/ 4137 h 5821210"/>
              <a:gd name="connsiteX3" fmla="*/ 4851734 w 5128733"/>
              <a:gd name="connsiteY3" fmla="*/ 932873 h 5821210"/>
              <a:gd name="connsiteX4" fmla="*/ 5128386 w 5128733"/>
              <a:gd name="connsiteY4" fmla="*/ 2663004 h 5821210"/>
              <a:gd name="connsiteX5" fmla="*/ 4755664 w 5128733"/>
              <a:gd name="connsiteY5" fmla="*/ 4485904 h 5821210"/>
              <a:gd name="connsiteX6" fmla="*/ 3000871 w 5128733"/>
              <a:gd name="connsiteY6" fmla="*/ 5470727 h 5821210"/>
              <a:gd name="connsiteX7" fmla="*/ 492654 w 5128733"/>
              <a:gd name="connsiteY7" fmla="*/ 5618524 h 5821210"/>
              <a:gd name="connsiteX8" fmla="*/ 60092 w 5128733"/>
              <a:gd name="connsiteY8" fmla="*/ 2996715 h 5821210"/>
              <a:gd name="connsiteX0" fmla="*/ 60092 w 5128470"/>
              <a:gd name="connsiteY0" fmla="*/ 2996715 h 5821210"/>
              <a:gd name="connsiteX1" fmla="*/ 1186815 w 5128470"/>
              <a:gd name="connsiteY1" fmla="*/ 825599 h 5821210"/>
              <a:gd name="connsiteX2" fmla="*/ 3529630 w 5128470"/>
              <a:gd name="connsiteY2" fmla="*/ 4137 h 5821210"/>
              <a:gd name="connsiteX3" fmla="*/ 4851734 w 5128470"/>
              <a:gd name="connsiteY3" fmla="*/ 932873 h 5821210"/>
              <a:gd name="connsiteX4" fmla="*/ 5128386 w 5128470"/>
              <a:gd name="connsiteY4" fmla="*/ 2663004 h 5821210"/>
              <a:gd name="connsiteX5" fmla="*/ 4755664 w 5128470"/>
              <a:gd name="connsiteY5" fmla="*/ 4485904 h 5821210"/>
              <a:gd name="connsiteX6" fmla="*/ 3000871 w 5128470"/>
              <a:gd name="connsiteY6" fmla="*/ 5470727 h 5821210"/>
              <a:gd name="connsiteX7" fmla="*/ 492654 w 5128470"/>
              <a:gd name="connsiteY7" fmla="*/ 5618524 h 5821210"/>
              <a:gd name="connsiteX8" fmla="*/ 60092 w 5128470"/>
              <a:gd name="connsiteY8" fmla="*/ 2996715 h 5821210"/>
              <a:gd name="connsiteX0" fmla="*/ 60092 w 5133632"/>
              <a:gd name="connsiteY0" fmla="*/ 2996715 h 5821210"/>
              <a:gd name="connsiteX1" fmla="*/ 1186815 w 5133632"/>
              <a:gd name="connsiteY1" fmla="*/ 825599 h 5821210"/>
              <a:gd name="connsiteX2" fmla="*/ 3529630 w 5133632"/>
              <a:gd name="connsiteY2" fmla="*/ 4137 h 5821210"/>
              <a:gd name="connsiteX3" fmla="*/ 4851734 w 5133632"/>
              <a:gd name="connsiteY3" fmla="*/ 932873 h 5821210"/>
              <a:gd name="connsiteX4" fmla="*/ 5133564 w 5133632"/>
              <a:gd name="connsiteY4" fmla="*/ 2591978 h 5821210"/>
              <a:gd name="connsiteX5" fmla="*/ 4755664 w 5133632"/>
              <a:gd name="connsiteY5" fmla="*/ 4485904 h 5821210"/>
              <a:gd name="connsiteX6" fmla="*/ 3000871 w 5133632"/>
              <a:gd name="connsiteY6" fmla="*/ 5470727 h 5821210"/>
              <a:gd name="connsiteX7" fmla="*/ 492654 w 5133632"/>
              <a:gd name="connsiteY7" fmla="*/ 5618524 h 5821210"/>
              <a:gd name="connsiteX8" fmla="*/ 60092 w 5133632"/>
              <a:gd name="connsiteY8" fmla="*/ 2996715 h 5821210"/>
              <a:gd name="connsiteX0" fmla="*/ 60092 w 5154638"/>
              <a:gd name="connsiteY0" fmla="*/ 2993770 h 5818265"/>
              <a:gd name="connsiteX1" fmla="*/ 1186815 w 5154638"/>
              <a:gd name="connsiteY1" fmla="*/ 822654 h 5818265"/>
              <a:gd name="connsiteX2" fmla="*/ 3529630 w 5154638"/>
              <a:gd name="connsiteY2" fmla="*/ 1192 h 5818265"/>
              <a:gd name="connsiteX3" fmla="*/ 4934584 w 5154638"/>
              <a:gd name="connsiteY3" fmla="*/ 691478 h 5818265"/>
              <a:gd name="connsiteX4" fmla="*/ 5133564 w 5154638"/>
              <a:gd name="connsiteY4" fmla="*/ 2589033 h 5818265"/>
              <a:gd name="connsiteX5" fmla="*/ 4755664 w 5154638"/>
              <a:gd name="connsiteY5" fmla="*/ 4482959 h 5818265"/>
              <a:gd name="connsiteX6" fmla="*/ 3000871 w 5154638"/>
              <a:gd name="connsiteY6" fmla="*/ 5467782 h 5818265"/>
              <a:gd name="connsiteX7" fmla="*/ 492654 w 5154638"/>
              <a:gd name="connsiteY7" fmla="*/ 5615579 h 5818265"/>
              <a:gd name="connsiteX8" fmla="*/ 60092 w 5154638"/>
              <a:gd name="connsiteY8" fmla="*/ 2993770 h 5818265"/>
              <a:gd name="connsiteX0" fmla="*/ 60092 w 5133935"/>
              <a:gd name="connsiteY0" fmla="*/ 2992580 h 5817075"/>
              <a:gd name="connsiteX1" fmla="*/ 1186815 w 5133935"/>
              <a:gd name="connsiteY1" fmla="*/ 821464 h 5817075"/>
              <a:gd name="connsiteX2" fmla="*/ 3529630 w 5133935"/>
              <a:gd name="connsiteY2" fmla="*/ 2 h 5817075"/>
              <a:gd name="connsiteX3" fmla="*/ 4794777 w 5133935"/>
              <a:gd name="connsiteY3" fmla="*/ 817122 h 5817075"/>
              <a:gd name="connsiteX4" fmla="*/ 5133564 w 5133935"/>
              <a:gd name="connsiteY4" fmla="*/ 2587843 h 5817075"/>
              <a:gd name="connsiteX5" fmla="*/ 4755664 w 5133935"/>
              <a:gd name="connsiteY5" fmla="*/ 4481769 h 5817075"/>
              <a:gd name="connsiteX6" fmla="*/ 3000871 w 5133935"/>
              <a:gd name="connsiteY6" fmla="*/ 5466592 h 5817075"/>
              <a:gd name="connsiteX7" fmla="*/ 492654 w 5133935"/>
              <a:gd name="connsiteY7" fmla="*/ 5614389 h 5817075"/>
              <a:gd name="connsiteX8" fmla="*/ 60092 w 5133935"/>
              <a:gd name="connsiteY8" fmla="*/ 2992580 h 5817075"/>
              <a:gd name="connsiteX0" fmla="*/ 60092 w 5133935"/>
              <a:gd name="connsiteY0" fmla="*/ 2999601 h 5824096"/>
              <a:gd name="connsiteX1" fmla="*/ 1186815 w 5133935"/>
              <a:gd name="connsiteY1" fmla="*/ 828485 h 5824096"/>
              <a:gd name="connsiteX2" fmla="*/ 3529630 w 5133935"/>
              <a:gd name="connsiteY2" fmla="*/ 7023 h 5824096"/>
              <a:gd name="connsiteX3" fmla="*/ 4794777 w 5133935"/>
              <a:gd name="connsiteY3" fmla="*/ 824143 h 5824096"/>
              <a:gd name="connsiteX4" fmla="*/ 5133564 w 5133935"/>
              <a:gd name="connsiteY4" fmla="*/ 2594864 h 5824096"/>
              <a:gd name="connsiteX5" fmla="*/ 4755664 w 5133935"/>
              <a:gd name="connsiteY5" fmla="*/ 4488790 h 5824096"/>
              <a:gd name="connsiteX6" fmla="*/ 3000871 w 5133935"/>
              <a:gd name="connsiteY6" fmla="*/ 5473613 h 5824096"/>
              <a:gd name="connsiteX7" fmla="*/ 492654 w 5133935"/>
              <a:gd name="connsiteY7" fmla="*/ 5621410 h 5824096"/>
              <a:gd name="connsiteX8" fmla="*/ 60092 w 5133935"/>
              <a:gd name="connsiteY8" fmla="*/ 2999601 h 5824096"/>
              <a:gd name="connsiteX0" fmla="*/ 60092 w 5134625"/>
              <a:gd name="connsiteY0" fmla="*/ 2999601 h 5821704"/>
              <a:gd name="connsiteX1" fmla="*/ 1186815 w 5134625"/>
              <a:gd name="connsiteY1" fmla="*/ 828485 h 5821704"/>
              <a:gd name="connsiteX2" fmla="*/ 3529630 w 5134625"/>
              <a:gd name="connsiteY2" fmla="*/ 7023 h 5821704"/>
              <a:gd name="connsiteX3" fmla="*/ 4794777 w 5134625"/>
              <a:gd name="connsiteY3" fmla="*/ 824143 h 5821704"/>
              <a:gd name="connsiteX4" fmla="*/ 5133564 w 5134625"/>
              <a:gd name="connsiteY4" fmla="*/ 2594864 h 5821704"/>
              <a:gd name="connsiteX5" fmla="*/ 4724597 w 5134625"/>
              <a:gd name="connsiteY5" fmla="*/ 4554744 h 5821704"/>
              <a:gd name="connsiteX6" fmla="*/ 3000871 w 5134625"/>
              <a:gd name="connsiteY6" fmla="*/ 5473613 h 5821704"/>
              <a:gd name="connsiteX7" fmla="*/ 492654 w 5134625"/>
              <a:gd name="connsiteY7" fmla="*/ 5621410 h 5821704"/>
              <a:gd name="connsiteX8" fmla="*/ 60092 w 5134625"/>
              <a:gd name="connsiteY8" fmla="*/ 2999601 h 5821704"/>
              <a:gd name="connsiteX0" fmla="*/ 60092 w 5135224"/>
              <a:gd name="connsiteY0" fmla="*/ 2999601 h 5821522"/>
              <a:gd name="connsiteX1" fmla="*/ 1186815 w 5135224"/>
              <a:gd name="connsiteY1" fmla="*/ 828485 h 5821522"/>
              <a:gd name="connsiteX2" fmla="*/ 3529630 w 5135224"/>
              <a:gd name="connsiteY2" fmla="*/ 7023 h 5821522"/>
              <a:gd name="connsiteX3" fmla="*/ 4794777 w 5135224"/>
              <a:gd name="connsiteY3" fmla="*/ 824143 h 5821522"/>
              <a:gd name="connsiteX4" fmla="*/ 5133564 w 5135224"/>
              <a:gd name="connsiteY4" fmla="*/ 2594864 h 5821522"/>
              <a:gd name="connsiteX5" fmla="*/ 4703885 w 5135224"/>
              <a:gd name="connsiteY5" fmla="*/ 4559817 h 5821522"/>
              <a:gd name="connsiteX6" fmla="*/ 3000871 w 5135224"/>
              <a:gd name="connsiteY6" fmla="*/ 5473613 h 5821522"/>
              <a:gd name="connsiteX7" fmla="*/ 492654 w 5135224"/>
              <a:gd name="connsiteY7" fmla="*/ 5621410 h 5821522"/>
              <a:gd name="connsiteX8" fmla="*/ 60092 w 5135224"/>
              <a:gd name="connsiteY8" fmla="*/ 2999601 h 5821522"/>
              <a:gd name="connsiteX0" fmla="*/ 49795 w 5124927"/>
              <a:gd name="connsiteY0" fmla="*/ 2999601 h 5799300"/>
              <a:gd name="connsiteX1" fmla="*/ 1176518 w 5124927"/>
              <a:gd name="connsiteY1" fmla="*/ 828485 h 5799300"/>
              <a:gd name="connsiteX2" fmla="*/ 3519333 w 5124927"/>
              <a:gd name="connsiteY2" fmla="*/ 7023 h 5799300"/>
              <a:gd name="connsiteX3" fmla="*/ 4784480 w 5124927"/>
              <a:gd name="connsiteY3" fmla="*/ 824143 h 5799300"/>
              <a:gd name="connsiteX4" fmla="*/ 5123267 w 5124927"/>
              <a:gd name="connsiteY4" fmla="*/ 2594864 h 5799300"/>
              <a:gd name="connsiteX5" fmla="*/ 4693588 w 5124927"/>
              <a:gd name="connsiteY5" fmla="*/ 4559817 h 5799300"/>
              <a:gd name="connsiteX6" fmla="*/ 2959506 w 5124927"/>
              <a:gd name="connsiteY6" fmla="*/ 5453320 h 5799300"/>
              <a:gd name="connsiteX7" fmla="*/ 482357 w 5124927"/>
              <a:gd name="connsiteY7" fmla="*/ 5621410 h 5799300"/>
              <a:gd name="connsiteX8" fmla="*/ 49795 w 5124927"/>
              <a:gd name="connsiteY8" fmla="*/ 2999601 h 5799300"/>
              <a:gd name="connsiteX0" fmla="*/ 51655 w 5126787"/>
              <a:gd name="connsiteY0" fmla="*/ 2999601 h 5794630"/>
              <a:gd name="connsiteX1" fmla="*/ 1178378 w 5126787"/>
              <a:gd name="connsiteY1" fmla="*/ 828485 h 5794630"/>
              <a:gd name="connsiteX2" fmla="*/ 3521193 w 5126787"/>
              <a:gd name="connsiteY2" fmla="*/ 7023 h 5794630"/>
              <a:gd name="connsiteX3" fmla="*/ 4786340 w 5126787"/>
              <a:gd name="connsiteY3" fmla="*/ 824143 h 5794630"/>
              <a:gd name="connsiteX4" fmla="*/ 5125127 w 5126787"/>
              <a:gd name="connsiteY4" fmla="*/ 2594864 h 5794630"/>
              <a:gd name="connsiteX5" fmla="*/ 4695448 w 5126787"/>
              <a:gd name="connsiteY5" fmla="*/ 4559817 h 5794630"/>
              <a:gd name="connsiteX6" fmla="*/ 3028682 w 5126787"/>
              <a:gd name="connsiteY6" fmla="*/ 5438099 h 5794630"/>
              <a:gd name="connsiteX7" fmla="*/ 484217 w 5126787"/>
              <a:gd name="connsiteY7" fmla="*/ 5621410 h 5794630"/>
              <a:gd name="connsiteX8" fmla="*/ 51655 w 5126787"/>
              <a:gd name="connsiteY8" fmla="*/ 2999601 h 5794630"/>
              <a:gd name="connsiteX0" fmla="*/ 66797 w 5141929"/>
              <a:gd name="connsiteY0" fmla="*/ 2999601 h 5826093"/>
              <a:gd name="connsiteX1" fmla="*/ 1193520 w 5141929"/>
              <a:gd name="connsiteY1" fmla="*/ 828485 h 5826093"/>
              <a:gd name="connsiteX2" fmla="*/ 3536335 w 5141929"/>
              <a:gd name="connsiteY2" fmla="*/ 7023 h 5826093"/>
              <a:gd name="connsiteX3" fmla="*/ 4801482 w 5141929"/>
              <a:gd name="connsiteY3" fmla="*/ 824143 h 5826093"/>
              <a:gd name="connsiteX4" fmla="*/ 5140269 w 5141929"/>
              <a:gd name="connsiteY4" fmla="*/ 2594864 h 5826093"/>
              <a:gd name="connsiteX5" fmla="*/ 4710590 w 5141929"/>
              <a:gd name="connsiteY5" fmla="*/ 4559817 h 5826093"/>
              <a:gd name="connsiteX6" fmla="*/ 3043824 w 5141929"/>
              <a:gd name="connsiteY6" fmla="*/ 5438099 h 5826093"/>
              <a:gd name="connsiteX7" fmla="*/ 499359 w 5141929"/>
              <a:gd name="connsiteY7" fmla="*/ 5621410 h 5826093"/>
              <a:gd name="connsiteX8" fmla="*/ 66797 w 5141929"/>
              <a:gd name="connsiteY8" fmla="*/ 2999601 h 582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41929" h="5826093">
                <a:moveTo>
                  <a:pt x="66797" y="2999601"/>
                </a:moveTo>
                <a:cubicBezTo>
                  <a:pt x="182491" y="2200780"/>
                  <a:pt x="584196" y="1317102"/>
                  <a:pt x="1193520" y="828485"/>
                </a:cubicBezTo>
                <a:cubicBezTo>
                  <a:pt x="1802844" y="339868"/>
                  <a:pt x="2914296" y="-58207"/>
                  <a:pt x="3536335" y="7023"/>
                </a:cubicBezTo>
                <a:cubicBezTo>
                  <a:pt x="4158374" y="72253"/>
                  <a:pt x="4534160" y="392836"/>
                  <a:pt x="4801482" y="824143"/>
                </a:cubicBezTo>
                <a:cubicBezTo>
                  <a:pt x="5068804" y="1255450"/>
                  <a:pt x="5155418" y="1972252"/>
                  <a:pt x="5140269" y="2594864"/>
                </a:cubicBezTo>
                <a:cubicBezTo>
                  <a:pt x="5125120" y="3217476"/>
                  <a:pt x="5059997" y="4085945"/>
                  <a:pt x="4710590" y="4559817"/>
                </a:cubicBezTo>
                <a:cubicBezTo>
                  <a:pt x="4361183" y="5033689"/>
                  <a:pt x="3745696" y="5261167"/>
                  <a:pt x="3043824" y="5438099"/>
                </a:cubicBezTo>
                <a:cubicBezTo>
                  <a:pt x="2341952" y="5615031"/>
                  <a:pt x="1073201" y="6098853"/>
                  <a:pt x="499359" y="5621410"/>
                </a:cubicBezTo>
                <a:cubicBezTo>
                  <a:pt x="-74483" y="5143967"/>
                  <a:pt x="-48897" y="3798422"/>
                  <a:pt x="66797" y="29996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10D3-EFB8-49CE-806A-438313BD972A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BE9DD7F-4F16-E824-528C-BC7E0206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500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kuvalla 7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774" y="1447788"/>
            <a:ext cx="5183735" cy="3604504"/>
          </a:xfrm>
        </p:spPr>
        <p:txBody>
          <a:bodyPr anchor="ctr" anchorCtr="0"/>
          <a:lstStyle>
            <a:lvl1pPr>
              <a:lnSpc>
                <a:spcPct val="95000"/>
              </a:lnSpc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687" y="709051"/>
            <a:ext cx="4585974" cy="5303346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  <a:gd name="connsiteX0" fmla="*/ 125062 w 5164195"/>
              <a:gd name="connsiteY0" fmla="*/ 1004030 h 5865971"/>
              <a:gd name="connsiteX1" fmla="*/ 1265192 w 5164195"/>
              <a:gd name="connsiteY1" fmla="*/ 68722 h 5865971"/>
              <a:gd name="connsiteX2" fmla="*/ 3447487 w 5164195"/>
              <a:gd name="connsiteY2" fmla="*/ 119885 h 5865971"/>
              <a:gd name="connsiteX3" fmla="*/ 4956001 w 5164195"/>
              <a:gd name="connsiteY3" fmla="*/ 1109502 h 5865971"/>
              <a:gd name="connsiteX4" fmla="*/ 4963492 w 5164195"/>
              <a:gd name="connsiteY4" fmla="*/ 3825422 h 5865971"/>
              <a:gd name="connsiteX5" fmla="*/ 3208701 w 5164195"/>
              <a:gd name="connsiteY5" fmla="*/ 5647352 h 5865971"/>
              <a:gd name="connsiteX6" fmla="*/ 726375 w 5164195"/>
              <a:gd name="connsiteY6" fmla="*/ 5576994 h 5865971"/>
              <a:gd name="connsiteX7" fmla="*/ 97046 w 5164195"/>
              <a:gd name="connsiteY7" fmla="*/ 3843033 h 5865971"/>
              <a:gd name="connsiteX8" fmla="*/ 125062 w 5164195"/>
              <a:gd name="connsiteY8" fmla="*/ 1004030 h 5865971"/>
              <a:gd name="connsiteX0" fmla="*/ 125062 w 5145783"/>
              <a:gd name="connsiteY0" fmla="*/ 1093804 h 5955745"/>
              <a:gd name="connsiteX1" fmla="*/ 1265192 w 5145783"/>
              <a:gd name="connsiteY1" fmla="*/ 158496 h 5955745"/>
              <a:gd name="connsiteX2" fmla="*/ 3768526 w 5145783"/>
              <a:gd name="connsiteY2" fmla="*/ 103117 h 5955745"/>
              <a:gd name="connsiteX3" fmla="*/ 4956001 w 5145783"/>
              <a:gd name="connsiteY3" fmla="*/ 1199276 h 5955745"/>
              <a:gd name="connsiteX4" fmla="*/ 4963492 w 5145783"/>
              <a:gd name="connsiteY4" fmla="*/ 3915196 h 5955745"/>
              <a:gd name="connsiteX5" fmla="*/ 3208701 w 5145783"/>
              <a:gd name="connsiteY5" fmla="*/ 5737126 h 5955745"/>
              <a:gd name="connsiteX6" fmla="*/ 726375 w 5145783"/>
              <a:gd name="connsiteY6" fmla="*/ 5666768 h 5955745"/>
              <a:gd name="connsiteX7" fmla="*/ 97046 w 5145783"/>
              <a:gd name="connsiteY7" fmla="*/ 3932807 h 5955745"/>
              <a:gd name="connsiteX8" fmla="*/ 125062 w 5145783"/>
              <a:gd name="connsiteY8" fmla="*/ 1093804 h 5955745"/>
              <a:gd name="connsiteX0" fmla="*/ 115277 w 5135998"/>
              <a:gd name="connsiteY0" fmla="*/ 992828 h 5854769"/>
              <a:gd name="connsiteX1" fmla="*/ 1105243 w 5135998"/>
              <a:gd name="connsiteY1" fmla="*/ 823603 h 5854769"/>
              <a:gd name="connsiteX2" fmla="*/ 3758741 w 5135998"/>
              <a:gd name="connsiteY2" fmla="*/ 2141 h 5854769"/>
              <a:gd name="connsiteX3" fmla="*/ 4946216 w 5135998"/>
              <a:gd name="connsiteY3" fmla="*/ 1098300 h 5854769"/>
              <a:gd name="connsiteX4" fmla="*/ 4953707 w 5135998"/>
              <a:gd name="connsiteY4" fmla="*/ 3814220 h 5854769"/>
              <a:gd name="connsiteX5" fmla="*/ 3198916 w 5135998"/>
              <a:gd name="connsiteY5" fmla="*/ 5636150 h 5854769"/>
              <a:gd name="connsiteX6" fmla="*/ 716590 w 5135998"/>
              <a:gd name="connsiteY6" fmla="*/ 5565792 h 5854769"/>
              <a:gd name="connsiteX7" fmla="*/ 87261 w 5135998"/>
              <a:gd name="connsiteY7" fmla="*/ 3831831 h 5854769"/>
              <a:gd name="connsiteX8" fmla="*/ 115277 w 5135998"/>
              <a:gd name="connsiteY8" fmla="*/ 992828 h 5854769"/>
              <a:gd name="connsiteX0" fmla="*/ 115277 w 5135998"/>
              <a:gd name="connsiteY0" fmla="*/ 994588 h 5856529"/>
              <a:gd name="connsiteX1" fmla="*/ 1105243 w 5135998"/>
              <a:gd name="connsiteY1" fmla="*/ 825363 h 5856529"/>
              <a:gd name="connsiteX2" fmla="*/ 3758741 w 5135998"/>
              <a:gd name="connsiteY2" fmla="*/ 3901 h 5856529"/>
              <a:gd name="connsiteX3" fmla="*/ 4946216 w 5135998"/>
              <a:gd name="connsiteY3" fmla="*/ 1100060 h 5856529"/>
              <a:gd name="connsiteX4" fmla="*/ 4953707 w 5135998"/>
              <a:gd name="connsiteY4" fmla="*/ 3815980 h 5856529"/>
              <a:gd name="connsiteX5" fmla="*/ 3198916 w 5135998"/>
              <a:gd name="connsiteY5" fmla="*/ 5637910 h 5856529"/>
              <a:gd name="connsiteX6" fmla="*/ 716590 w 5135998"/>
              <a:gd name="connsiteY6" fmla="*/ 5567552 h 5856529"/>
              <a:gd name="connsiteX7" fmla="*/ 87261 w 5135998"/>
              <a:gd name="connsiteY7" fmla="*/ 3833591 h 5856529"/>
              <a:gd name="connsiteX8" fmla="*/ 115277 w 5135998"/>
              <a:gd name="connsiteY8" fmla="*/ 994588 h 5856529"/>
              <a:gd name="connsiteX0" fmla="*/ 127813 w 5148534"/>
              <a:gd name="connsiteY0" fmla="*/ 1001529 h 5863470"/>
              <a:gd name="connsiteX1" fmla="*/ 1309367 w 5148534"/>
              <a:gd name="connsiteY1" fmla="*/ 700396 h 5863470"/>
              <a:gd name="connsiteX2" fmla="*/ 3771277 w 5148534"/>
              <a:gd name="connsiteY2" fmla="*/ 10842 h 5863470"/>
              <a:gd name="connsiteX3" fmla="*/ 4958752 w 5148534"/>
              <a:gd name="connsiteY3" fmla="*/ 1107001 h 5863470"/>
              <a:gd name="connsiteX4" fmla="*/ 4966243 w 5148534"/>
              <a:gd name="connsiteY4" fmla="*/ 3822921 h 5863470"/>
              <a:gd name="connsiteX5" fmla="*/ 3211452 w 5148534"/>
              <a:gd name="connsiteY5" fmla="*/ 5644851 h 5863470"/>
              <a:gd name="connsiteX6" fmla="*/ 729126 w 5148534"/>
              <a:gd name="connsiteY6" fmla="*/ 5574493 h 5863470"/>
              <a:gd name="connsiteX7" fmla="*/ 99797 w 5148534"/>
              <a:gd name="connsiteY7" fmla="*/ 3840532 h 5863470"/>
              <a:gd name="connsiteX8" fmla="*/ 127813 w 5148534"/>
              <a:gd name="connsiteY8" fmla="*/ 1001529 h 5863470"/>
              <a:gd name="connsiteX0" fmla="*/ 23990 w 5072727"/>
              <a:gd name="connsiteY0" fmla="*/ 3846510 h 5869448"/>
              <a:gd name="connsiteX1" fmla="*/ 1233560 w 5072727"/>
              <a:gd name="connsiteY1" fmla="*/ 706374 h 5869448"/>
              <a:gd name="connsiteX2" fmla="*/ 3695470 w 5072727"/>
              <a:gd name="connsiteY2" fmla="*/ 16820 h 5869448"/>
              <a:gd name="connsiteX3" fmla="*/ 4882945 w 5072727"/>
              <a:gd name="connsiteY3" fmla="*/ 1112979 h 5869448"/>
              <a:gd name="connsiteX4" fmla="*/ 4890436 w 5072727"/>
              <a:gd name="connsiteY4" fmla="*/ 3828899 h 5869448"/>
              <a:gd name="connsiteX5" fmla="*/ 3135645 w 5072727"/>
              <a:gd name="connsiteY5" fmla="*/ 5650829 h 5869448"/>
              <a:gd name="connsiteX6" fmla="*/ 653319 w 5072727"/>
              <a:gd name="connsiteY6" fmla="*/ 5580471 h 5869448"/>
              <a:gd name="connsiteX7" fmla="*/ 23990 w 5072727"/>
              <a:gd name="connsiteY7" fmla="*/ 3846510 h 5869448"/>
              <a:gd name="connsiteX0" fmla="*/ 23640 w 5062022"/>
              <a:gd name="connsiteY0" fmla="*/ 2947155 h 5887300"/>
              <a:gd name="connsiteX1" fmla="*/ 1222855 w 5062022"/>
              <a:gd name="connsiteY1" fmla="*/ 699937 h 5887300"/>
              <a:gd name="connsiteX2" fmla="*/ 3684765 w 5062022"/>
              <a:gd name="connsiteY2" fmla="*/ 10383 h 5887300"/>
              <a:gd name="connsiteX3" fmla="*/ 4872240 w 5062022"/>
              <a:gd name="connsiteY3" fmla="*/ 1106542 h 5887300"/>
              <a:gd name="connsiteX4" fmla="*/ 4879731 w 5062022"/>
              <a:gd name="connsiteY4" fmla="*/ 3822462 h 5887300"/>
              <a:gd name="connsiteX5" fmla="*/ 3124940 w 5062022"/>
              <a:gd name="connsiteY5" fmla="*/ 5644392 h 5887300"/>
              <a:gd name="connsiteX6" fmla="*/ 642614 w 5062022"/>
              <a:gd name="connsiteY6" fmla="*/ 5574034 h 5887300"/>
              <a:gd name="connsiteX7" fmla="*/ 23640 w 5062022"/>
              <a:gd name="connsiteY7" fmla="*/ 2947155 h 5887300"/>
              <a:gd name="connsiteX0" fmla="*/ 86001 w 5124383"/>
              <a:gd name="connsiteY0" fmla="*/ 2947155 h 5867584"/>
              <a:gd name="connsiteX1" fmla="*/ 1285216 w 5124383"/>
              <a:gd name="connsiteY1" fmla="*/ 699937 h 5867584"/>
              <a:gd name="connsiteX2" fmla="*/ 3747126 w 5124383"/>
              <a:gd name="connsiteY2" fmla="*/ 10383 h 5867584"/>
              <a:gd name="connsiteX3" fmla="*/ 4934601 w 5124383"/>
              <a:gd name="connsiteY3" fmla="*/ 1106542 h 5867584"/>
              <a:gd name="connsiteX4" fmla="*/ 4942092 w 5124383"/>
              <a:gd name="connsiteY4" fmla="*/ 3822462 h 5867584"/>
              <a:gd name="connsiteX5" fmla="*/ 3187301 w 5124383"/>
              <a:gd name="connsiteY5" fmla="*/ 5644392 h 5867584"/>
              <a:gd name="connsiteX6" fmla="*/ 440894 w 5124383"/>
              <a:gd name="connsiteY6" fmla="*/ 5538521 h 5867584"/>
              <a:gd name="connsiteX7" fmla="*/ 86001 w 5124383"/>
              <a:gd name="connsiteY7" fmla="*/ 2947155 h 5867584"/>
              <a:gd name="connsiteX0" fmla="*/ 80149 w 5128496"/>
              <a:gd name="connsiteY0" fmla="*/ 2947155 h 5750107"/>
              <a:gd name="connsiteX1" fmla="*/ 1279364 w 5128496"/>
              <a:gd name="connsiteY1" fmla="*/ 699937 h 5750107"/>
              <a:gd name="connsiteX2" fmla="*/ 3741274 w 5128496"/>
              <a:gd name="connsiteY2" fmla="*/ 10383 h 5750107"/>
              <a:gd name="connsiteX3" fmla="*/ 4928749 w 5128496"/>
              <a:gd name="connsiteY3" fmla="*/ 1106542 h 5750107"/>
              <a:gd name="connsiteX4" fmla="*/ 4936240 w 5128496"/>
              <a:gd name="connsiteY4" fmla="*/ 3822462 h 5750107"/>
              <a:gd name="connsiteX5" fmla="*/ 3036464 w 5128496"/>
              <a:gd name="connsiteY5" fmla="*/ 5400870 h 5750107"/>
              <a:gd name="connsiteX6" fmla="*/ 435042 w 5128496"/>
              <a:gd name="connsiteY6" fmla="*/ 5538521 h 5750107"/>
              <a:gd name="connsiteX7" fmla="*/ 80149 w 5128496"/>
              <a:gd name="connsiteY7" fmla="*/ 2947155 h 5750107"/>
              <a:gd name="connsiteX0" fmla="*/ 80149 w 5121870"/>
              <a:gd name="connsiteY0" fmla="*/ 2947155 h 5736352"/>
              <a:gd name="connsiteX1" fmla="*/ 1279364 w 5121870"/>
              <a:gd name="connsiteY1" fmla="*/ 699937 h 5736352"/>
              <a:gd name="connsiteX2" fmla="*/ 3741274 w 5121870"/>
              <a:gd name="connsiteY2" fmla="*/ 10383 h 5736352"/>
              <a:gd name="connsiteX3" fmla="*/ 4928749 w 5121870"/>
              <a:gd name="connsiteY3" fmla="*/ 1106542 h 5736352"/>
              <a:gd name="connsiteX4" fmla="*/ 4925884 w 5121870"/>
              <a:gd name="connsiteY4" fmla="*/ 4152232 h 5736352"/>
              <a:gd name="connsiteX5" fmla="*/ 3036464 w 5121870"/>
              <a:gd name="connsiteY5" fmla="*/ 5400870 h 5736352"/>
              <a:gd name="connsiteX6" fmla="*/ 435042 w 5121870"/>
              <a:gd name="connsiteY6" fmla="*/ 5538521 h 5736352"/>
              <a:gd name="connsiteX7" fmla="*/ 80149 w 5121870"/>
              <a:gd name="connsiteY7" fmla="*/ 2947155 h 5736352"/>
              <a:gd name="connsiteX0" fmla="*/ 77556 w 5123888"/>
              <a:gd name="connsiteY0" fmla="*/ 2947155 h 5740011"/>
              <a:gd name="connsiteX1" fmla="*/ 1276771 w 5123888"/>
              <a:gd name="connsiteY1" fmla="*/ 699937 h 5740011"/>
              <a:gd name="connsiteX2" fmla="*/ 3738681 w 5123888"/>
              <a:gd name="connsiteY2" fmla="*/ 10383 h 5740011"/>
              <a:gd name="connsiteX3" fmla="*/ 4926156 w 5123888"/>
              <a:gd name="connsiteY3" fmla="*/ 1106542 h 5740011"/>
              <a:gd name="connsiteX4" fmla="*/ 4923291 w 5123888"/>
              <a:gd name="connsiteY4" fmla="*/ 4152232 h 5740011"/>
              <a:gd name="connsiteX5" fmla="*/ 2966555 w 5123888"/>
              <a:gd name="connsiteY5" fmla="*/ 5411017 h 5740011"/>
              <a:gd name="connsiteX6" fmla="*/ 432449 w 5123888"/>
              <a:gd name="connsiteY6" fmla="*/ 5538521 h 5740011"/>
              <a:gd name="connsiteX7" fmla="*/ 77556 w 5123888"/>
              <a:gd name="connsiteY7" fmla="*/ 2947155 h 5740011"/>
              <a:gd name="connsiteX0" fmla="*/ 77556 w 5123889"/>
              <a:gd name="connsiteY0" fmla="*/ 2947155 h 5786300"/>
              <a:gd name="connsiteX1" fmla="*/ 1276771 w 5123889"/>
              <a:gd name="connsiteY1" fmla="*/ 699937 h 5786300"/>
              <a:gd name="connsiteX2" fmla="*/ 3738681 w 5123889"/>
              <a:gd name="connsiteY2" fmla="*/ 10383 h 5786300"/>
              <a:gd name="connsiteX3" fmla="*/ 4926156 w 5123889"/>
              <a:gd name="connsiteY3" fmla="*/ 1106542 h 5786300"/>
              <a:gd name="connsiteX4" fmla="*/ 4923291 w 5123889"/>
              <a:gd name="connsiteY4" fmla="*/ 4152232 h 5786300"/>
              <a:gd name="connsiteX5" fmla="*/ 2966555 w 5123889"/>
              <a:gd name="connsiteY5" fmla="*/ 5411017 h 5786300"/>
              <a:gd name="connsiteX6" fmla="*/ 432449 w 5123889"/>
              <a:gd name="connsiteY6" fmla="*/ 5538521 h 5786300"/>
              <a:gd name="connsiteX7" fmla="*/ 77556 w 5123889"/>
              <a:gd name="connsiteY7" fmla="*/ 2947155 h 5786300"/>
              <a:gd name="connsiteX0" fmla="*/ 76581 w 5124693"/>
              <a:gd name="connsiteY0" fmla="*/ 2947155 h 5793257"/>
              <a:gd name="connsiteX1" fmla="*/ 1275796 w 5124693"/>
              <a:gd name="connsiteY1" fmla="*/ 699937 h 5793257"/>
              <a:gd name="connsiteX2" fmla="*/ 3737706 w 5124693"/>
              <a:gd name="connsiteY2" fmla="*/ 10383 h 5793257"/>
              <a:gd name="connsiteX3" fmla="*/ 4925181 w 5124693"/>
              <a:gd name="connsiteY3" fmla="*/ 1106542 h 5793257"/>
              <a:gd name="connsiteX4" fmla="*/ 4922316 w 5124693"/>
              <a:gd name="connsiteY4" fmla="*/ 4152232 h 5793257"/>
              <a:gd name="connsiteX5" fmla="*/ 2939689 w 5124693"/>
              <a:gd name="connsiteY5" fmla="*/ 5426238 h 5793257"/>
              <a:gd name="connsiteX6" fmla="*/ 431474 w 5124693"/>
              <a:gd name="connsiteY6" fmla="*/ 5538521 h 5793257"/>
              <a:gd name="connsiteX7" fmla="*/ 76581 w 5124693"/>
              <a:gd name="connsiteY7" fmla="*/ 2947155 h 5793257"/>
              <a:gd name="connsiteX0" fmla="*/ 76580 w 5067048"/>
              <a:gd name="connsiteY0" fmla="*/ 2947155 h 5738110"/>
              <a:gd name="connsiteX1" fmla="*/ 1275795 w 5067048"/>
              <a:gd name="connsiteY1" fmla="*/ 699937 h 5738110"/>
              <a:gd name="connsiteX2" fmla="*/ 3737705 w 5067048"/>
              <a:gd name="connsiteY2" fmla="*/ 10383 h 5738110"/>
              <a:gd name="connsiteX3" fmla="*/ 4925180 w 5067048"/>
              <a:gd name="connsiteY3" fmla="*/ 1106542 h 5738110"/>
              <a:gd name="connsiteX4" fmla="*/ 4823932 w 5067048"/>
              <a:gd name="connsiteY4" fmla="*/ 4334875 h 5738110"/>
              <a:gd name="connsiteX5" fmla="*/ 2939688 w 5067048"/>
              <a:gd name="connsiteY5" fmla="*/ 5426238 h 5738110"/>
              <a:gd name="connsiteX6" fmla="*/ 431473 w 5067048"/>
              <a:gd name="connsiteY6" fmla="*/ 5538521 h 5738110"/>
              <a:gd name="connsiteX7" fmla="*/ 76580 w 5067048"/>
              <a:gd name="connsiteY7" fmla="*/ 2947155 h 5738110"/>
              <a:gd name="connsiteX0" fmla="*/ 76580 w 5067049"/>
              <a:gd name="connsiteY0" fmla="*/ 2947155 h 5738110"/>
              <a:gd name="connsiteX1" fmla="*/ 1275795 w 5067049"/>
              <a:gd name="connsiteY1" fmla="*/ 699937 h 5738110"/>
              <a:gd name="connsiteX2" fmla="*/ 3737705 w 5067049"/>
              <a:gd name="connsiteY2" fmla="*/ 10383 h 5738110"/>
              <a:gd name="connsiteX3" fmla="*/ 4925180 w 5067049"/>
              <a:gd name="connsiteY3" fmla="*/ 1106542 h 5738110"/>
              <a:gd name="connsiteX4" fmla="*/ 4823932 w 5067049"/>
              <a:gd name="connsiteY4" fmla="*/ 4334875 h 5738110"/>
              <a:gd name="connsiteX5" fmla="*/ 2939688 w 5067049"/>
              <a:gd name="connsiteY5" fmla="*/ 5426238 h 5738110"/>
              <a:gd name="connsiteX6" fmla="*/ 431473 w 5067049"/>
              <a:gd name="connsiteY6" fmla="*/ 5538521 h 5738110"/>
              <a:gd name="connsiteX7" fmla="*/ 76580 w 5067049"/>
              <a:gd name="connsiteY7" fmla="*/ 2947155 h 5738110"/>
              <a:gd name="connsiteX0" fmla="*/ 76580 w 5078021"/>
              <a:gd name="connsiteY0" fmla="*/ 2962011 h 5752966"/>
              <a:gd name="connsiteX1" fmla="*/ 1275795 w 5078021"/>
              <a:gd name="connsiteY1" fmla="*/ 714793 h 5752966"/>
              <a:gd name="connsiteX2" fmla="*/ 3572007 w 5078021"/>
              <a:gd name="connsiteY2" fmla="*/ 10018 h 5752966"/>
              <a:gd name="connsiteX3" fmla="*/ 4925180 w 5078021"/>
              <a:gd name="connsiteY3" fmla="*/ 1121398 h 5752966"/>
              <a:gd name="connsiteX4" fmla="*/ 4823932 w 5078021"/>
              <a:gd name="connsiteY4" fmla="*/ 4349731 h 5752966"/>
              <a:gd name="connsiteX5" fmla="*/ 2939688 w 5078021"/>
              <a:gd name="connsiteY5" fmla="*/ 5441094 h 5752966"/>
              <a:gd name="connsiteX6" fmla="*/ 431473 w 5078021"/>
              <a:gd name="connsiteY6" fmla="*/ 5553377 h 5752966"/>
              <a:gd name="connsiteX7" fmla="*/ 76580 w 5078021"/>
              <a:gd name="connsiteY7" fmla="*/ 2962011 h 5752966"/>
              <a:gd name="connsiteX0" fmla="*/ 67758 w 5069199"/>
              <a:gd name="connsiteY0" fmla="*/ 2955485 h 5746440"/>
              <a:gd name="connsiteX1" fmla="*/ 1147879 w 5069199"/>
              <a:gd name="connsiteY1" fmla="*/ 845248 h 5746440"/>
              <a:gd name="connsiteX2" fmla="*/ 3563185 w 5069199"/>
              <a:gd name="connsiteY2" fmla="*/ 3492 h 5746440"/>
              <a:gd name="connsiteX3" fmla="*/ 4916358 w 5069199"/>
              <a:gd name="connsiteY3" fmla="*/ 1114872 h 5746440"/>
              <a:gd name="connsiteX4" fmla="*/ 4815110 w 5069199"/>
              <a:gd name="connsiteY4" fmla="*/ 4343205 h 5746440"/>
              <a:gd name="connsiteX5" fmla="*/ 2930866 w 5069199"/>
              <a:gd name="connsiteY5" fmla="*/ 5434568 h 5746440"/>
              <a:gd name="connsiteX6" fmla="*/ 422651 w 5069199"/>
              <a:gd name="connsiteY6" fmla="*/ 5546851 h 5746440"/>
              <a:gd name="connsiteX7" fmla="*/ 67758 w 5069199"/>
              <a:gd name="connsiteY7" fmla="*/ 2955485 h 5746440"/>
              <a:gd name="connsiteX0" fmla="*/ 70442 w 5071883"/>
              <a:gd name="connsiteY0" fmla="*/ 2956923 h 5747878"/>
              <a:gd name="connsiteX1" fmla="*/ 1186809 w 5071883"/>
              <a:gd name="connsiteY1" fmla="*/ 806099 h 5747878"/>
              <a:gd name="connsiteX2" fmla="*/ 3565869 w 5071883"/>
              <a:gd name="connsiteY2" fmla="*/ 4930 h 5747878"/>
              <a:gd name="connsiteX3" fmla="*/ 4919042 w 5071883"/>
              <a:gd name="connsiteY3" fmla="*/ 1116310 h 5747878"/>
              <a:gd name="connsiteX4" fmla="*/ 4817794 w 5071883"/>
              <a:gd name="connsiteY4" fmla="*/ 4344643 h 5747878"/>
              <a:gd name="connsiteX5" fmla="*/ 2933550 w 5071883"/>
              <a:gd name="connsiteY5" fmla="*/ 5436006 h 5747878"/>
              <a:gd name="connsiteX6" fmla="*/ 425335 w 5071883"/>
              <a:gd name="connsiteY6" fmla="*/ 5548289 h 5747878"/>
              <a:gd name="connsiteX7" fmla="*/ 70442 w 5071883"/>
              <a:gd name="connsiteY7" fmla="*/ 2956923 h 5747878"/>
              <a:gd name="connsiteX0" fmla="*/ 70442 w 5071883"/>
              <a:gd name="connsiteY0" fmla="*/ 2958147 h 5749102"/>
              <a:gd name="connsiteX1" fmla="*/ 1186809 w 5071883"/>
              <a:gd name="connsiteY1" fmla="*/ 807323 h 5749102"/>
              <a:gd name="connsiteX2" fmla="*/ 3565869 w 5071883"/>
              <a:gd name="connsiteY2" fmla="*/ 6154 h 5749102"/>
              <a:gd name="connsiteX3" fmla="*/ 4919042 w 5071883"/>
              <a:gd name="connsiteY3" fmla="*/ 1117534 h 5749102"/>
              <a:gd name="connsiteX4" fmla="*/ 4817794 w 5071883"/>
              <a:gd name="connsiteY4" fmla="*/ 4345867 h 5749102"/>
              <a:gd name="connsiteX5" fmla="*/ 2933550 w 5071883"/>
              <a:gd name="connsiteY5" fmla="*/ 5437230 h 5749102"/>
              <a:gd name="connsiteX6" fmla="*/ 425335 w 5071883"/>
              <a:gd name="connsiteY6" fmla="*/ 5549513 h 5749102"/>
              <a:gd name="connsiteX7" fmla="*/ 70442 w 5071883"/>
              <a:gd name="connsiteY7" fmla="*/ 2958147 h 5749102"/>
              <a:gd name="connsiteX0" fmla="*/ 68157 w 5079954"/>
              <a:gd name="connsiteY0" fmla="*/ 2977256 h 5746419"/>
              <a:gd name="connsiteX1" fmla="*/ 1194880 w 5079954"/>
              <a:gd name="connsiteY1" fmla="*/ 806140 h 5746419"/>
              <a:gd name="connsiteX2" fmla="*/ 3573940 w 5079954"/>
              <a:gd name="connsiteY2" fmla="*/ 4971 h 5746419"/>
              <a:gd name="connsiteX3" fmla="*/ 4927113 w 5079954"/>
              <a:gd name="connsiteY3" fmla="*/ 1116351 h 5746419"/>
              <a:gd name="connsiteX4" fmla="*/ 4825865 w 5079954"/>
              <a:gd name="connsiteY4" fmla="*/ 4344684 h 5746419"/>
              <a:gd name="connsiteX5" fmla="*/ 2941621 w 5079954"/>
              <a:gd name="connsiteY5" fmla="*/ 5436047 h 5746419"/>
              <a:gd name="connsiteX6" fmla="*/ 433406 w 5079954"/>
              <a:gd name="connsiteY6" fmla="*/ 5548330 h 5746419"/>
              <a:gd name="connsiteX7" fmla="*/ 68157 w 5079954"/>
              <a:gd name="connsiteY7" fmla="*/ 2977256 h 5746419"/>
              <a:gd name="connsiteX0" fmla="*/ 86965 w 5098762"/>
              <a:gd name="connsiteY0" fmla="*/ 2977256 h 5795929"/>
              <a:gd name="connsiteX1" fmla="*/ 1213688 w 5098762"/>
              <a:gd name="connsiteY1" fmla="*/ 806140 h 5795929"/>
              <a:gd name="connsiteX2" fmla="*/ 3592748 w 5098762"/>
              <a:gd name="connsiteY2" fmla="*/ 4971 h 5795929"/>
              <a:gd name="connsiteX3" fmla="*/ 4945921 w 5098762"/>
              <a:gd name="connsiteY3" fmla="*/ 1116351 h 5795929"/>
              <a:gd name="connsiteX4" fmla="*/ 4844673 w 5098762"/>
              <a:gd name="connsiteY4" fmla="*/ 4344684 h 5795929"/>
              <a:gd name="connsiteX5" fmla="*/ 2960429 w 5098762"/>
              <a:gd name="connsiteY5" fmla="*/ 5436047 h 5795929"/>
              <a:gd name="connsiteX6" fmla="*/ 452214 w 5098762"/>
              <a:gd name="connsiteY6" fmla="*/ 5548330 h 5795929"/>
              <a:gd name="connsiteX7" fmla="*/ 86965 w 5098762"/>
              <a:gd name="connsiteY7" fmla="*/ 2977256 h 5795929"/>
              <a:gd name="connsiteX0" fmla="*/ 63814 w 5075611"/>
              <a:gd name="connsiteY0" fmla="*/ 2977256 h 5757668"/>
              <a:gd name="connsiteX1" fmla="*/ 1190537 w 5075611"/>
              <a:gd name="connsiteY1" fmla="*/ 806140 h 5757668"/>
              <a:gd name="connsiteX2" fmla="*/ 3569597 w 5075611"/>
              <a:gd name="connsiteY2" fmla="*/ 4971 h 5757668"/>
              <a:gd name="connsiteX3" fmla="*/ 4922770 w 5075611"/>
              <a:gd name="connsiteY3" fmla="*/ 1116351 h 5757668"/>
              <a:gd name="connsiteX4" fmla="*/ 4821522 w 5075611"/>
              <a:gd name="connsiteY4" fmla="*/ 4344684 h 5757668"/>
              <a:gd name="connsiteX5" fmla="*/ 2937278 w 5075611"/>
              <a:gd name="connsiteY5" fmla="*/ 5436047 h 5757668"/>
              <a:gd name="connsiteX6" fmla="*/ 429063 w 5075611"/>
              <a:gd name="connsiteY6" fmla="*/ 5548330 h 5757668"/>
              <a:gd name="connsiteX7" fmla="*/ 63814 w 5075611"/>
              <a:gd name="connsiteY7" fmla="*/ 2977256 h 5757668"/>
              <a:gd name="connsiteX0" fmla="*/ 54818 w 5066615"/>
              <a:gd name="connsiteY0" fmla="*/ 2977256 h 5788775"/>
              <a:gd name="connsiteX1" fmla="*/ 1181541 w 5066615"/>
              <a:gd name="connsiteY1" fmla="*/ 806140 h 5788775"/>
              <a:gd name="connsiteX2" fmla="*/ 3560601 w 5066615"/>
              <a:gd name="connsiteY2" fmla="*/ 4971 h 5788775"/>
              <a:gd name="connsiteX3" fmla="*/ 4913774 w 5066615"/>
              <a:gd name="connsiteY3" fmla="*/ 1116351 h 5788775"/>
              <a:gd name="connsiteX4" fmla="*/ 4812526 w 5066615"/>
              <a:gd name="connsiteY4" fmla="*/ 4344684 h 5788775"/>
              <a:gd name="connsiteX5" fmla="*/ 2928282 w 5066615"/>
              <a:gd name="connsiteY5" fmla="*/ 5436047 h 5788775"/>
              <a:gd name="connsiteX6" fmla="*/ 451135 w 5066615"/>
              <a:gd name="connsiteY6" fmla="*/ 5588917 h 5788775"/>
              <a:gd name="connsiteX7" fmla="*/ 54818 w 5066615"/>
              <a:gd name="connsiteY7" fmla="*/ 2977256 h 5788775"/>
              <a:gd name="connsiteX0" fmla="*/ 60691 w 5072488"/>
              <a:gd name="connsiteY0" fmla="*/ 2977256 h 5777015"/>
              <a:gd name="connsiteX1" fmla="*/ 1187414 w 5072488"/>
              <a:gd name="connsiteY1" fmla="*/ 806140 h 5777015"/>
              <a:gd name="connsiteX2" fmla="*/ 3566474 w 5072488"/>
              <a:gd name="connsiteY2" fmla="*/ 4971 h 5777015"/>
              <a:gd name="connsiteX3" fmla="*/ 4919647 w 5072488"/>
              <a:gd name="connsiteY3" fmla="*/ 1116351 h 5777015"/>
              <a:gd name="connsiteX4" fmla="*/ 4818399 w 5072488"/>
              <a:gd name="connsiteY4" fmla="*/ 4344684 h 5777015"/>
              <a:gd name="connsiteX5" fmla="*/ 2934155 w 5072488"/>
              <a:gd name="connsiteY5" fmla="*/ 5436047 h 5777015"/>
              <a:gd name="connsiteX6" fmla="*/ 436295 w 5072488"/>
              <a:gd name="connsiteY6" fmla="*/ 5573698 h 5777015"/>
              <a:gd name="connsiteX7" fmla="*/ 60691 w 5072488"/>
              <a:gd name="connsiteY7" fmla="*/ 2977256 h 5777015"/>
              <a:gd name="connsiteX0" fmla="*/ 60691 w 5072488"/>
              <a:gd name="connsiteY0" fmla="*/ 2977256 h 5787871"/>
              <a:gd name="connsiteX1" fmla="*/ 1187414 w 5072488"/>
              <a:gd name="connsiteY1" fmla="*/ 806140 h 5787871"/>
              <a:gd name="connsiteX2" fmla="*/ 3566474 w 5072488"/>
              <a:gd name="connsiteY2" fmla="*/ 4971 h 5787871"/>
              <a:gd name="connsiteX3" fmla="*/ 4919647 w 5072488"/>
              <a:gd name="connsiteY3" fmla="*/ 1116351 h 5787871"/>
              <a:gd name="connsiteX4" fmla="*/ 4818399 w 5072488"/>
              <a:gd name="connsiteY4" fmla="*/ 4344684 h 5787871"/>
              <a:gd name="connsiteX5" fmla="*/ 2934155 w 5072488"/>
              <a:gd name="connsiteY5" fmla="*/ 5436047 h 5787871"/>
              <a:gd name="connsiteX6" fmla="*/ 436295 w 5072488"/>
              <a:gd name="connsiteY6" fmla="*/ 5573698 h 5787871"/>
              <a:gd name="connsiteX7" fmla="*/ 60691 w 5072488"/>
              <a:gd name="connsiteY7" fmla="*/ 2977256 h 5787871"/>
              <a:gd name="connsiteX0" fmla="*/ 60691 w 5072488"/>
              <a:gd name="connsiteY0" fmla="*/ 2977256 h 5779364"/>
              <a:gd name="connsiteX1" fmla="*/ 1187414 w 5072488"/>
              <a:gd name="connsiteY1" fmla="*/ 806140 h 5779364"/>
              <a:gd name="connsiteX2" fmla="*/ 3566474 w 5072488"/>
              <a:gd name="connsiteY2" fmla="*/ 4971 h 5779364"/>
              <a:gd name="connsiteX3" fmla="*/ 4919647 w 5072488"/>
              <a:gd name="connsiteY3" fmla="*/ 1116351 h 5779364"/>
              <a:gd name="connsiteX4" fmla="*/ 4818399 w 5072488"/>
              <a:gd name="connsiteY4" fmla="*/ 4344684 h 5779364"/>
              <a:gd name="connsiteX5" fmla="*/ 2934155 w 5072488"/>
              <a:gd name="connsiteY5" fmla="*/ 5436047 h 5779364"/>
              <a:gd name="connsiteX6" fmla="*/ 436295 w 5072488"/>
              <a:gd name="connsiteY6" fmla="*/ 5573698 h 5779364"/>
              <a:gd name="connsiteX7" fmla="*/ 60691 w 5072488"/>
              <a:gd name="connsiteY7" fmla="*/ 2977256 h 5779364"/>
              <a:gd name="connsiteX0" fmla="*/ 64132 w 5077122"/>
              <a:gd name="connsiteY0" fmla="*/ 2977256 h 5788662"/>
              <a:gd name="connsiteX1" fmla="*/ 1190855 w 5077122"/>
              <a:gd name="connsiteY1" fmla="*/ 806140 h 5788662"/>
              <a:gd name="connsiteX2" fmla="*/ 3569915 w 5077122"/>
              <a:gd name="connsiteY2" fmla="*/ 4971 h 5788662"/>
              <a:gd name="connsiteX3" fmla="*/ 4923088 w 5077122"/>
              <a:gd name="connsiteY3" fmla="*/ 1116351 h 5788662"/>
              <a:gd name="connsiteX4" fmla="*/ 4821840 w 5077122"/>
              <a:gd name="connsiteY4" fmla="*/ 4344684 h 5788662"/>
              <a:gd name="connsiteX5" fmla="*/ 2916884 w 5077122"/>
              <a:gd name="connsiteY5" fmla="*/ 5491854 h 5788662"/>
              <a:gd name="connsiteX6" fmla="*/ 439736 w 5077122"/>
              <a:gd name="connsiteY6" fmla="*/ 5573698 h 5788662"/>
              <a:gd name="connsiteX7" fmla="*/ 64132 w 5077122"/>
              <a:gd name="connsiteY7" fmla="*/ 2977256 h 5788662"/>
              <a:gd name="connsiteX0" fmla="*/ 63780 w 5077369"/>
              <a:gd name="connsiteY0" fmla="*/ 2977256 h 5777171"/>
              <a:gd name="connsiteX1" fmla="*/ 1190503 w 5077369"/>
              <a:gd name="connsiteY1" fmla="*/ 806140 h 5777171"/>
              <a:gd name="connsiteX2" fmla="*/ 3569563 w 5077369"/>
              <a:gd name="connsiteY2" fmla="*/ 4971 h 5777171"/>
              <a:gd name="connsiteX3" fmla="*/ 4922736 w 5077369"/>
              <a:gd name="connsiteY3" fmla="*/ 1116351 h 5777171"/>
              <a:gd name="connsiteX4" fmla="*/ 4821488 w 5077369"/>
              <a:gd name="connsiteY4" fmla="*/ 4344684 h 5777171"/>
              <a:gd name="connsiteX5" fmla="*/ 2906176 w 5077369"/>
              <a:gd name="connsiteY5" fmla="*/ 5461414 h 5777171"/>
              <a:gd name="connsiteX6" fmla="*/ 439384 w 5077369"/>
              <a:gd name="connsiteY6" fmla="*/ 5573698 h 5777171"/>
              <a:gd name="connsiteX7" fmla="*/ 63780 w 5077369"/>
              <a:gd name="connsiteY7" fmla="*/ 2977256 h 5777171"/>
              <a:gd name="connsiteX0" fmla="*/ 63780 w 5101235"/>
              <a:gd name="connsiteY0" fmla="*/ 2977256 h 5777171"/>
              <a:gd name="connsiteX1" fmla="*/ 1190503 w 5101235"/>
              <a:gd name="connsiteY1" fmla="*/ 806140 h 5777171"/>
              <a:gd name="connsiteX2" fmla="*/ 3569563 w 5101235"/>
              <a:gd name="connsiteY2" fmla="*/ 4971 h 5777171"/>
              <a:gd name="connsiteX3" fmla="*/ 4922736 w 5101235"/>
              <a:gd name="connsiteY3" fmla="*/ 1116351 h 5777171"/>
              <a:gd name="connsiteX4" fmla="*/ 5075116 w 5101235"/>
              <a:gd name="connsiteY4" fmla="*/ 2689206 h 5777171"/>
              <a:gd name="connsiteX5" fmla="*/ 4821488 w 5101235"/>
              <a:gd name="connsiteY5" fmla="*/ 4344684 h 5777171"/>
              <a:gd name="connsiteX6" fmla="*/ 2906176 w 5101235"/>
              <a:gd name="connsiteY6" fmla="*/ 5461414 h 5777171"/>
              <a:gd name="connsiteX7" fmla="*/ 439384 w 5101235"/>
              <a:gd name="connsiteY7" fmla="*/ 5573698 h 5777171"/>
              <a:gd name="connsiteX8" fmla="*/ 63780 w 5101235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69834"/>
              <a:gd name="connsiteX1" fmla="*/ 1190503 w 5143524"/>
              <a:gd name="connsiteY1" fmla="*/ 806140 h 5769834"/>
              <a:gd name="connsiteX2" fmla="*/ 3569563 w 5143524"/>
              <a:gd name="connsiteY2" fmla="*/ 4971 h 5769834"/>
              <a:gd name="connsiteX3" fmla="*/ 4922736 w 5143524"/>
              <a:gd name="connsiteY3" fmla="*/ 1116351 h 5769834"/>
              <a:gd name="connsiteX4" fmla="*/ 5132074 w 5143524"/>
              <a:gd name="connsiteY4" fmla="*/ 2643545 h 5769834"/>
              <a:gd name="connsiteX5" fmla="*/ 4790420 w 5143524"/>
              <a:gd name="connsiteY5" fmla="*/ 4466445 h 5769834"/>
              <a:gd name="connsiteX6" fmla="*/ 2906176 w 5143524"/>
              <a:gd name="connsiteY6" fmla="*/ 5461414 h 5769834"/>
              <a:gd name="connsiteX7" fmla="*/ 439384 w 5143524"/>
              <a:gd name="connsiteY7" fmla="*/ 5573698 h 5769834"/>
              <a:gd name="connsiteX8" fmla="*/ 63780 w 5143524"/>
              <a:gd name="connsiteY8" fmla="*/ 2977256 h 5769834"/>
              <a:gd name="connsiteX0" fmla="*/ 63780 w 5135739"/>
              <a:gd name="connsiteY0" fmla="*/ 2972991 h 5765569"/>
              <a:gd name="connsiteX1" fmla="*/ 1190503 w 5135739"/>
              <a:gd name="connsiteY1" fmla="*/ 801875 h 5765569"/>
              <a:gd name="connsiteX2" fmla="*/ 3569563 w 5135739"/>
              <a:gd name="connsiteY2" fmla="*/ 706 h 5765569"/>
              <a:gd name="connsiteX3" fmla="*/ 4855422 w 5135739"/>
              <a:gd name="connsiteY3" fmla="*/ 909149 h 5765569"/>
              <a:gd name="connsiteX4" fmla="*/ 5132074 w 5135739"/>
              <a:gd name="connsiteY4" fmla="*/ 2639280 h 5765569"/>
              <a:gd name="connsiteX5" fmla="*/ 4790420 w 5135739"/>
              <a:gd name="connsiteY5" fmla="*/ 4462180 h 5765569"/>
              <a:gd name="connsiteX6" fmla="*/ 2906176 w 5135739"/>
              <a:gd name="connsiteY6" fmla="*/ 5457149 h 5765569"/>
              <a:gd name="connsiteX7" fmla="*/ 439384 w 5135739"/>
              <a:gd name="connsiteY7" fmla="*/ 5569433 h 5765569"/>
              <a:gd name="connsiteX8" fmla="*/ 63780 w 5135739"/>
              <a:gd name="connsiteY8" fmla="*/ 2972991 h 5765569"/>
              <a:gd name="connsiteX0" fmla="*/ 63780 w 5134160"/>
              <a:gd name="connsiteY0" fmla="*/ 2972991 h 5765569"/>
              <a:gd name="connsiteX1" fmla="*/ 1190503 w 5134160"/>
              <a:gd name="connsiteY1" fmla="*/ 801875 h 5765569"/>
              <a:gd name="connsiteX2" fmla="*/ 3569563 w 5134160"/>
              <a:gd name="connsiteY2" fmla="*/ 706 h 5765569"/>
              <a:gd name="connsiteX3" fmla="*/ 4855422 w 5134160"/>
              <a:gd name="connsiteY3" fmla="*/ 909149 h 5765569"/>
              <a:gd name="connsiteX4" fmla="*/ 5132074 w 5134160"/>
              <a:gd name="connsiteY4" fmla="*/ 2639280 h 5765569"/>
              <a:gd name="connsiteX5" fmla="*/ 4790420 w 5134160"/>
              <a:gd name="connsiteY5" fmla="*/ 4462180 h 5765569"/>
              <a:gd name="connsiteX6" fmla="*/ 2906176 w 5134160"/>
              <a:gd name="connsiteY6" fmla="*/ 5457149 h 5765569"/>
              <a:gd name="connsiteX7" fmla="*/ 439384 w 5134160"/>
              <a:gd name="connsiteY7" fmla="*/ 5569433 h 5765569"/>
              <a:gd name="connsiteX8" fmla="*/ 63780 w 5134160"/>
              <a:gd name="connsiteY8" fmla="*/ 2972991 h 5765569"/>
              <a:gd name="connsiteX0" fmla="*/ 63780 w 5136191"/>
              <a:gd name="connsiteY0" fmla="*/ 3003381 h 5795959"/>
              <a:gd name="connsiteX1" fmla="*/ 1190503 w 5136191"/>
              <a:gd name="connsiteY1" fmla="*/ 832265 h 5795959"/>
              <a:gd name="connsiteX2" fmla="*/ 3517783 w 5136191"/>
              <a:gd name="connsiteY2" fmla="*/ 656 h 5795959"/>
              <a:gd name="connsiteX3" fmla="*/ 4855422 w 5136191"/>
              <a:gd name="connsiteY3" fmla="*/ 939539 h 5795959"/>
              <a:gd name="connsiteX4" fmla="*/ 5132074 w 5136191"/>
              <a:gd name="connsiteY4" fmla="*/ 2669670 h 5795959"/>
              <a:gd name="connsiteX5" fmla="*/ 4790420 w 5136191"/>
              <a:gd name="connsiteY5" fmla="*/ 4492570 h 5795959"/>
              <a:gd name="connsiteX6" fmla="*/ 2906176 w 5136191"/>
              <a:gd name="connsiteY6" fmla="*/ 5487539 h 5795959"/>
              <a:gd name="connsiteX7" fmla="*/ 439384 w 5136191"/>
              <a:gd name="connsiteY7" fmla="*/ 5599823 h 5795959"/>
              <a:gd name="connsiteX8" fmla="*/ 63780 w 5136191"/>
              <a:gd name="connsiteY8" fmla="*/ 3003381 h 5795959"/>
              <a:gd name="connsiteX0" fmla="*/ 63780 w 5136190"/>
              <a:gd name="connsiteY0" fmla="*/ 3006874 h 5799452"/>
              <a:gd name="connsiteX1" fmla="*/ 1190503 w 5136190"/>
              <a:gd name="connsiteY1" fmla="*/ 835758 h 5799452"/>
              <a:gd name="connsiteX2" fmla="*/ 3517783 w 5136190"/>
              <a:gd name="connsiteY2" fmla="*/ 4149 h 5799452"/>
              <a:gd name="connsiteX3" fmla="*/ 4855422 w 5136190"/>
              <a:gd name="connsiteY3" fmla="*/ 943032 h 5799452"/>
              <a:gd name="connsiteX4" fmla="*/ 5132074 w 5136190"/>
              <a:gd name="connsiteY4" fmla="*/ 2673163 h 5799452"/>
              <a:gd name="connsiteX5" fmla="*/ 4790420 w 5136190"/>
              <a:gd name="connsiteY5" fmla="*/ 4496063 h 5799452"/>
              <a:gd name="connsiteX6" fmla="*/ 2906176 w 5136190"/>
              <a:gd name="connsiteY6" fmla="*/ 5491032 h 5799452"/>
              <a:gd name="connsiteX7" fmla="*/ 439384 w 5136190"/>
              <a:gd name="connsiteY7" fmla="*/ 5603316 h 5799452"/>
              <a:gd name="connsiteX8" fmla="*/ 63780 w 5136190"/>
              <a:gd name="connsiteY8" fmla="*/ 3006874 h 5799452"/>
              <a:gd name="connsiteX0" fmla="*/ 63780 w 5136046"/>
              <a:gd name="connsiteY0" fmla="*/ 2996812 h 5789390"/>
              <a:gd name="connsiteX1" fmla="*/ 1190503 w 5136046"/>
              <a:gd name="connsiteY1" fmla="*/ 825696 h 5789390"/>
              <a:gd name="connsiteX2" fmla="*/ 3533318 w 5136046"/>
              <a:gd name="connsiteY2" fmla="*/ 4234 h 5789390"/>
              <a:gd name="connsiteX3" fmla="*/ 4855422 w 5136046"/>
              <a:gd name="connsiteY3" fmla="*/ 932970 h 5789390"/>
              <a:gd name="connsiteX4" fmla="*/ 5132074 w 5136046"/>
              <a:gd name="connsiteY4" fmla="*/ 2663101 h 5789390"/>
              <a:gd name="connsiteX5" fmla="*/ 4790420 w 5136046"/>
              <a:gd name="connsiteY5" fmla="*/ 4486001 h 5789390"/>
              <a:gd name="connsiteX6" fmla="*/ 2906176 w 5136046"/>
              <a:gd name="connsiteY6" fmla="*/ 5480970 h 5789390"/>
              <a:gd name="connsiteX7" fmla="*/ 439384 w 5136046"/>
              <a:gd name="connsiteY7" fmla="*/ 5593254 h 5789390"/>
              <a:gd name="connsiteX8" fmla="*/ 63780 w 5136046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7215 w 5139482"/>
              <a:gd name="connsiteY0" fmla="*/ 2996812 h 5785866"/>
              <a:gd name="connsiteX1" fmla="*/ 1193938 w 5139482"/>
              <a:gd name="connsiteY1" fmla="*/ 825696 h 5785866"/>
              <a:gd name="connsiteX2" fmla="*/ 3536753 w 5139482"/>
              <a:gd name="connsiteY2" fmla="*/ 4234 h 5785866"/>
              <a:gd name="connsiteX3" fmla="*/ 4858857 w 5139482"/>
              <a:gd name="connsiteY3" fmla="*/ 932970 h 5785866"/>
              <a:gd name="connsiteX4" fmla="*/ 5135509 w 5139482"/>
              <a:gd name="connsiteY4" fmla="*/ 2663101 h 5785866"/>
              <a:gd name="connsiteX5" fmla="*/ 4762787 w 5139482"/>
              <a:gd name="connsiteY5" fmla="*/ 4486001 h 5785866"/>
              <a:gd name="connsiteX6" fmla="*/ 3007994 w 5139482"/>
              <a:gd name="connsiteY6" fmla="*/ 5470824 h 5785866"/>
              <a:gd name="connsiteX7" fmla="*/ 442819 w 5139482"/>
              <a:gd name="connsiteY7" fmla="*/ 5593254 h 5785866"/>
              <a:gd name="connsiteX8" fmla="*/ 67215 w 5139482"/>
              <a:gd name="connsiteY8" fmla="*/ 2996812 h 5785866"/>
              <a:gd name="connsiteX0" fmla="*/ 67215 w 5139482"/>
              <a:gd name="connsiteY0" fmla="*/ 2996812 h 5798025"/>
              <a:gd name="connsiteX1" fmla="*/ 1193938 w 5139482"/>
              <a:gd name="connsiteY1" fmla="*/ 825696 h 5798025"/>
              <a:gd name="connsiteX2" fmla="*/ 3536753 w 5139482"/>
              <a:gd name="connsiteY2" fmla="*/ 4234 h 5798025"/>
              <a:gd name="connsiteX3" fmla="*/ 4858857 w 5139482"/>
              <a:gd name="connsiteY3" fmla="*/ 932970 h 5798025"/>
              <a:gd name="connsiteX4" fmla="*/ 5135509 w 5139482"/>
              <a:gd name="connsiteY4" fmla="*/ 2663101 h 5798025"/>
              <a:gd name="connsiteX5" fmla="*/ 4762787 w 5139482"/>
              <a:gd name="connsiteY5" fmla="*/ 4486001 h 5798025"/>
              <a:gd name="connsiteX6" fmla="*/ 3007994 w 5139482"/>
              <a:gd name="connsiteY6" fmla="*/ 5470824 h 5798025"/>
              <a:gd name="connsiteX7" fmla="*/ 442819 w 5139482"/>
              <a:gd name="connsiteY7" fmla="*/ 5593254 h 5798025"/>
              <a:gd name="connsiteX8" fmla="*/ 67215 w 5139482"/>
              <a:gd name="connsiteY8" fmla="*/ 2996812 h 5798025"/>
              <a:gd name="connsiteX0" fmla="*/ 54799 w 5127066"/>
              <a:gd name="connsiteY0" fmla="*/ 2996812 h 5813475"/>
              <a:gd name="connsiteX1" fmla="*/ 1181522 w 5127066"/>
              <a:gd name="connsiteY1" fmla="*/ 825696 h 5813475"/>
              <a:gd name="connsiteX2" fmla="*/ 3524337 w 5127066"/>
              <a:gd name="connsiteY2" fmla="*/ 4234 h 5813475"/>
              <a:gd name="connsiteX3" fmla="*/ 4846441 w 5127066"/>
              <a:gd name="connsiteY3" fmla="*/ 932970 h 5813475"/>
              <a:gd name="connsiteX4" fmla="*/ 5123093 w 5127066"/>
              <a:gd name="connsiteY4" fmla="*/ 2663101 h 5813475"/>
              <a:gd name="connsiteX5" fmla="*/ 4750371 w 5127066"/>
              <a:gd name="connsiteY5" fmla="*/ 4486001 h 5813475"/>
              <a:gd name="connsiteX6" fmla="*/ 2995578 w 5127066"/>
              <a:gd name="connsiteY6" fmla="*/ 5470824 h 5813475"/>
              <a:gd name="connsiteX7" fmla="*/ 471828 w 5127066"/>
              <a:gd name="connsiteY7" fmla="*/ 5628767 h 5813475"/>
              <a:gd name="connsiteX8" fmla="*/ 54799 w 5127066"/>
              <a:gd name="connsiteY8" fmla="*/ 2996812 h 5813475"/>
              <a:gd name="connsiteX0" fmla="*/ 50644 w 5122911"/>
              <a:gd name="connsiteY0" fmla="*/ 2996812 h 5805524"/>
              <a:gd name="connsiteX1" fmla="*/ 1177367 w 5122911"/>
              <a:gd name="connsiteY1" fmla="*/ 825696 h 5805524"/>
              <a:gd name="connsiteX2" fmla="*/ 3520182 w 5122911"/>
              <a:gd name="connsiteY2" fmla="*/ 4234 h 5805524"/>
              <a:gd name="connsiteX3" fmla="*/ 4842286 w 5122911"/>
              <a:gd name="connsiteY3" fmla="*/ 932970 h 5805524"/>
              <a:gd name="connsiteX4" fmla="*/ 5118938 w 5122911"/>
              <a:gd name="connsiteY4" fmla="*/ 2663101 h 5805524"/>
              <a:gd name="connsiteX5" fmla="*/ 4746216 w 5122911"/>
              <a:gd name="connsiteY5" fmla="*/ 4486001 h 5805524"/>
              <a:gd name="connsiteX6" fmla="*/ 2991423 w 5122911"/>
              <a:gd name="connsiteY6" fmla="*/ 5470824 h 5805524"/>
              <a:gd name="connsiteX7" fmla="*/ 483206 w 5122911"/>
              <a:gd name="connsiteY7" fmla="*/ 5618621 h 5805524"/>
              <a:gd name="connsiteX8" fmla="*/ 50644 w 5122911"/>
              <a:gd name="connsiteY8" fmla="*/ 2996812 h 5805524"/>
              <a:gd name="connsiteX0" fmla="*/ 50644 w 5122911"/>
              <a:gd name="connsiteY0" fmla="*/ 2997430 h 5806142"/>
              <a:gd name="connsiteX1" fmla="*/ 1177367 w 5122911"/>
              <a:gd name="connsiteY1" fmla="*/ 826314 h 5806142"/>
              <a:gd name="connsiteX2" fmla="*/ 3520182 w 5122911"/>
              <a:gd name="connsiteY2" fmla="*/ 4852 h 5806142"/>
              <a:gd name="connsiteX3" fmla="*/ 4842286 w 5122911"/>
              <a:gd name="connsiteY3" fmla="*/ 933588 h 5806142"/>
              <a:gd name="connsiteX4" fmla="*/ 5118938 w 5122911"/>
              <a:gd name="connsiteY4" fmla="*/ 2663719 h 5806142"/>
              <a:gd name="connsiteX5" fmla="*/ 4746216 w 5122911"/>
              <a:gd name="connsiteY5" fmla="*/ 4486619 h 5806142"/>
              <a:gd name="connsiteX6" fmla="*/ 2991423 w 5122911"/>
              <a:gd name="connsiteY6" fmla="*/ 5471442 h 5806142"/>
              <a:gd name="connsiteX7" fmla="*/ 483206 w 5122911"/>
              <a:gd name="connsiteY7" fmla="*/ 5619239 h 5806142"/>
              <a:gd name="connsiteX8" fmla="*/ 50644 w 5122911"/>
              <a:gd name="connsiteY8" fmla="*/ 2997430 h 5806142"/>
              <a:gd name="connsiteX0" fmla="*/ 60091 w 5132358"/>
              <a:gd name="connsiteY0" fmla="*/ 2997431 h 5821926"/>
              <a:gd name="connsiteX1" fmla="*/ 1186814 w 5132358"/>
              <a:gd name="connsiteY1" fmla="*/ 826315 h 5821926"/>
              <a:gd name="connsiteX2" fmla="*/ 3529629 w 5132358"/>
              <a:gd name="connsiteY2" fmla="*/ 4853 h 5821926"/>
              <a:gd name="connsiteX3" fmla="*/ 4851733 w 5132358"/>
              <a:gd name="connsiteY3" fmla="*/ 933589 h 5821926"/>
              <a:gd name="connsiteX4" fmla="*/ 5128385 w 5132358"/>
              <a:gd name="connsiteY4" fmla="*/ 2663720 h 5821926"/>
              <a:gd name="connsiteX5" fmla="*/ 4755663 w 5132358"/>
              <a:gd name="connsiteY5" fmla="*/ 4486620 h 5821926"/>
              <a:gd name="connsiteX6" fmla="*/ 3000870 w 5132358"/>
              <a:gd name="connsiteY6" fmla="*/ 5471443 h 5821926"/>
              <a:gd name="connsiteX7" fmla="*/ 492653 w 5132358"/>
              <a:gd name="connsiteY7" fmla="*/ 5619240 h 5821926"/>
              <a:gd name="connsiteX8" fmla="*/ 60091 w 5132358"/>
              <a:gd name="connsiteY8" fmla="*/ 2997431 h 5821926"/>
              <a:gd name="connsiteX0" fmla="*/ 60092 w 5132359"/>
              <a:gd name="connsiteY0" fmla="*/ 2996715 h 5821210"/>
              <a:gd name="connsiteX1" fmla="*/ 1186815 w 5132359"/>
              <a:gd name="connsiteY1" fmla="*/ 825599 h 5821210"/>
              <a:gd name="connsiteX2" fmla="*/ 3529630 w 5132359"/>
              <a:gd name="connsiteY2" fmla="*/ 4137 h 5821210"/>
              <a:gd name="connsiteX3" fmla="*/ 4851734 w 5132359"/>
              <a:gd name="connsiteY3" fmla="*/ 932873 h 5821210"/>
              <a:gd name="connsiteX4" fmla="*/ 5128386 w 5132359"/>
              <a:gd name="connsiteY4" fmla="*/ 2663004 h 5821210"/>
              <a:gd name="connsiteX5" fmla="*/ 4755664 w 5132359"/>
              <a:gd name="connsiteY5" fmla="*/ 4485904 h 5821210"/>
              <a:gd name="connsiteX6" fmla="*/ 3000871 w 5132359"/>
              <a:gd name="connsiteY6" fmla="*/ 5470727 h 5821210"/>
              <a:gd name="connsiteX7" fmla="*/ 492654 w 5132359"/>
              <a:gd name="connsiteY7" fmla="*/ 5618524 h 5821210"/>
              <a:gd name="connsiteX8" fmla="*/ 60092 w 5132359"/>
              <a:gd name="connsiteY8" fmla="*/ 2996715 h 5821210"/>
              <a:gd name="connsiteX0" fmla="*/ 60092 w 5128733"/>
              <a:gd name="connsiteY0" fmla="*/ 2996715 h 5821210"/>
              <a:gd name="connsiteX1" fmla="*/ 1186815 w 5128733"/>
              <a:gd name="connsiteY1" fmla="*/ 825599 h 5821210"/>
              <a:gd name="connsiteX2" fmla="*/ 3529630 w 5128733"/>
              <a:gd name="connsiteY2" fmla="*/ 4137 h 5821210"/>
              <a:gd name="connsiteX3" fmla="*/ 4851734 w 5128733"/>
              <a:gd name="connsiteY3" fmla="*/ 932873 h 5821210"/>
              <a:gd name="connsiteX4" fmla="*/ 5128386 w 5128733"/>
              <a:gd name="connsiteY4" fmla="*/ 2663004 h 5821210"/>
              <a:gd name="connsiteX5" fmla="*/ 4755664 w 5128733"/>
              <a:gd name="connsiteY5" fmla="*/ 4485904 h 5821210"/>
              <a:gd name="connsiteX6" fmla="*/ 3000871 w 5128733"/>
              <a:gd name="connsiteY6" fmla="*/ 5470727 h 5821210"/>
              <a:gd name="connsiteX7" fmla="*/ 492654 w 5128733"/>
              <a:gd name="connsiteY7" fmla="*/ 5618524 h 5821210"/>
              <a:gd name="connsiteX8" fmla="*/ 60092 w 5128733"/>
              <a:gd name="connsiteY8" fmla="*/ 2996715 h 5821210"/>
              <a:gd name="connsiteX0" fmla="*/ 60092 w 5128470"/>
              <a:gd name="connsiteY0" fmla="*/ 2996715 h 5821210"/>
              <a:gd name="connsiteX1" fmla="*/ 1186815 w 5128470"/>
              <a:gd name="connsiteY1" fmla="*/ 825599 h 5821210"/>
              <a:gd name="connsiteX2" fmla="*/ 3529630 w 5128470"/>
              <a:gd name="connsiteY2" fmla="*/ 4137 h 5821210"/>
              <a:gd name="connsiteX3" fmla="*/ 4851734 w 5128470"/>
              <a:gd name="connsiteY3" fmla="*/ 932873 h 5821210"/>
              <a:gd name="connsiteX4" fmla="*/ 5128386 w 5128470"/>
              <a:gd name="connsiteY4" fmla="*/ 2663004 h 5821210"/>
              <a:gd name="connsiteX5" fmla="*/ 4755664 w 5128470"/>
              <a:gd name="connsiteY5" fmla="*/ 4485904 h 5821210"/>
              <a:gd name="connsiteX6" fmla="*/ 3000871 w 5128470"/>
              <a:gd name="connsiteY6" fmla="*/ 5470727 h 5821210"/>
              <a:gd name="connsiteX7" fmla="*/ 492654 w 5128470"/>
              <a:gd name="connsiteY7" fmla="*/ 5618524 h 5821210"/>
              <a:gd name="connsiteX8" fmla="*/ 60092 w 5128470"/>
              <a:gd name="connsiteY8" fmla="*/ 2996715 h 5821210"/>
              <a:gd name="connsiteX0" fmla="*/ 60092 w 5133632"/>
              <a:gd name="connsiteY0" fmla="*/ 2996715 h 5821210"/>
              <a:gd name="connsiteX1" fmla="*/ 1186815 w 5133632"/>
              <a:gd name="connsiteY1" fmla="*/ 825599 h 5821210"/>
              <a:gd name="connsiteX2" fmla="*/ 3529630 w 5133632"/>
              <a:gd name="connsiteY2" fmla="*/ 4137 h 5821210"/>
              <a:gd name="connsiteX3" fmla="*/ 4851734 w 5133632"/>
              <a:gd name="connsiteY3" fmla="*/ 932873 h 5821210"/>
              <a:gd name="connsiteX4" fmla="*/ 5133564 w 5133632"/>
              <a:gd name="connsiteY4" fmla="*/ 2591978 h 5821210"/>
              <a:gd name="connsiteX5" fmla="*/ 4755664 w 5133632"/>
              <a:gd name="connsiteY5" fmla="*/ 4485904 h 5821210"/>
              <a:gd name="connsiteX6" fmla="*/ 3000871 w 5133632"/>
              <a:gd name="connsiteY6" fmla="*/ 5470727 h 5821210"/>
              <a:gd name="connsiteX7" fmla="*/ 492654 w 5133632"/>
              <a:gd name="connsiteY7" fmla="*/ 5618524 h 5821210"/>
              <a:gd name="connsiteX8" fmla="*/ 60092 w 5133632"/>
              <a:gd name="connsiteY8" fmla="*/ 2996715 h 5821210"/>
              <a:gd name="connsiteX0" fmla="*/ 60092 w 5154638"/>
              <a:gd name="connsiteY0" fmla="*/ 2993770 h 5818265"/>
              <a:gd name="connsiteX1" fmla="*/ 1186815 w 5154638"/>
              <a:gd name="connsiteY1" fmla="*/ 822654 h 5818265"/>
              <a:gd name="connsiteX2" fmla="*/ 3529630 w 5154638"/>
              <a:gd name="connsiteY2" fmla="*/ 1192 h 5818265"/>
              <a:gd name="connsiteX3" fmla="*/ 4934584 w 5154638"/>
              <a:gd name="connsiteY3" fmla="*/ 691478 h 5818265"/>
              <a:gd name="connsiteX4" fmla="*/ 5133564 w 5154638"/>
              <a:gd name="connsiteY4" fmla="*/ 2589033 h 5818265"/>
              <a:gd name="connsiteX5" fmla="*/ 4755664 w 5154638"/>
              <a:gd name="connsiteY5" fmla="*/ 4482959 h 5818265"/>
              <a:gd name="connsiteX6" fmla="*/ 3000871 w 5154638"/>
              <a:gd name="connsiteY6" fmla="*/ 5467782 h 5818265"/>
              <a:gd name="connsiteX7" fmla="*/ 492654 w 5154638"/>
              <a:gd name="connsiteY7" fmla="*/ 5615579 h 5818265"/>
              <a:gd name="connsiteX8" fmla="*/ 60092 w 5154638"/>
              <a:gd name="connsiteY8" fmla="*/ 2993770 h 5818265"/>
              <a:gd name="connsiteX0" fmla="*/ 60092 w 5133935"/>
              <a:gd name="connsiteY0" fmla="*/ 2992580 h 5817075"/>
              <a:gd name="connsiteX1" fmla="*/ 1186815 w 5133935"/>
              <a:gd name="connsiteY1" fmla="*/ 821464 h 5817075"/>
              <a:gd name="connsiteX2" fmla="*/ 3529630 w 5133935"/>
              <a:gd name="connsiteY2" fmla="*/ 2 h 5817075"/>
              <a:gd name="connsiteX3" fmla="*/ 4794777 w 5133935"/>
              <a:gd name="connsiteY3" fmla="*/ 817122 h 5817075"/>
              <a:gd name="connsiteX4" fmla="*/ 5133564 w 5133935"/>
              <a:gd name="connsiteY4" fmla="*/ 2587843 h 5817075"/>
              <a:gd name="connsiteX5" fmla="*/ 4755664 w 5133935"/>
              <a:gd name="connsiteY5" fmla="*/ 4481769 h 5817075"/>
              <a:gd name="connsiteX6" fmla="*/ 3000871 w 5133935"/>
              <a:gd name="connsiteY6" fmla="*/ 5466592 h 5817075"/>
              <a:gd name="connsiteX7" fmla="*/ 492654 w 5133935"/>
              <a:gd name="connsiteY7" fmla="*/ 5614389 h 5817075"/>
              <a:gd name="connsiteX8" fmla="*/ 60092 w 5133935"/>
              <a:gd name="connsiteY8" fmla="*/ 2992580 h 5817075"/>
              <a:gd name="connsiteX0" fmla="*/ 60092 w 5133935"/>
              <a:gd name="connsiteY0" fmla="*/ 2999601 h 5824096"/>
              <a:gd name="connsiteX1" fmla="*/ 1186815 w 5133935"/>
              <a:gd name="connsiteY1" fmla="*/ 828485 h 5824096"/>
              <a:gd name="connsiteX2" fmla="*/ 3529630 w 5133935"/>
              <a:gd name="connsiteY2" fmla="*/ 7023 h 5824096"/>
              <a:gd name="connsiteX3" fmla="*/ 4794777 w 5133935"/>
              <a:gd name="connsiteY3" fmla="*/ 824143 h 5824096"/>
              <a:gd name="connsiteX4" fmla="*/ 5133564 w 5133935"/>
              <a:gd name="connsiteY4" fmla="*/ 2594864 h 5824096"/>
              <a:gd name="connsiteX5" fmla="*/ 4755664 w 5133935"/>
              <a:gd name="connsiteY5" fmla="*/ 4488790 h 5824096"/>
              <a:gd name="connsiteX6" fmla="*/ 3000871 w 5133935"/>
              <a:gd name="connsiteY6" fmla="*/ 5473613 h 5824096"/>
              <a:gd name="connsiteX7" fmla="*/ 492654 w 5133935"/>
              <a:gd name="connsiteY7" fmla="*/ 5621410 h 5824096"/>
              <a:gd name="connsiteX8" fmla="*/ 60092 w 5133935"/>
              <a:gd name="connsiteY8" fmla="*/ 2999601 h 5824096"/>
              <a:gd name="connsiteX0" fmla="*/ 60092 w 5134625"/>
              <a:gd name="connsiteY0" fmla="*/ 2999601 h 5821704"/>
              <a:gd name="connsiteX1" fmla="*/ 1186815 w 5134625"/>
              <a:gd name="connsiteY1" fmla="*/ 828485 h 5821704"/>
              <a:gd name="connsiteX2" fmla="*/ 3529630 w 5134625"/>
              <a:gd name="connsiteY2" fmla="*/ 7023 h 5821704"/>
              <a:gd name="connsiteX3" fmla="*/ 4794777 w 5134625"/>
              <a:gd name="connsiteY3" fmla="*/ 824143 h 5821704"/>
              <a:gd name="connsiteX4" fmla="*/ 5133564 w 5134625"/>
              <a:gd name="connsiteY4" fmla="*/ 2594864 h 5821704"/>
              <a:gd name="connsiteX5" fmla="*/ 4724597 w 5134625"/>
              <a:gd name="connsiteY5" fmla="*/ 4554744 h 5821704"/>
              <a:gd name="connsiteX6" fmla="*/ 3000871 w 5134625"/>
              <a:gd name="connsiteY6" fmla="*/ 5473613 h 5821704"/>
              <a:gd name="connsiteX7" fmla="*/ 492654 w 5134625"/>
              <a:gd name="connsiteY7" fmla="*/ 5621410 h 5821704"/>
              <a:gd name="connsiteX8" fmla="*/ 60092 w 5134625"/>
              <a:gd name="connsiteY8" fmla="*/ 2999601 h 5821704"/>
              <a:gd name="connsiteX0" fmla="*/ 60092 w 5135224"/>
              <a:gd name="connsiteY0" fmla="*/ 2999601 h 5821522"/>
              <a:gd name="connsiteX1" fmla="*/ 1186815 w 5135224"/>
              <a:gd name="connsiteY1" fmla="*/ 828485 h 5821522"/>
              <a:gd name="connsiteX2" fmla="*/ 3529630 w 5135224"/>
              <a:gd name="connsiteY2" fmla="*/ 7023 h 5821522"/>
              <a:gd name="connsiteX3" fmla="*/ 4794777 w 5135224"/>
              <a:gd name="connsiteY3" fmla="*/ 824143 h 5821522"/>
              <a:gd name="connsiteX4" fmla="*/ 5133564 w 5135224"/>
              <a:gd name="connsiteY4" fmla="*/ 2594864 h 5821522"/>
              <a:gd name="connsiteX5" fmla="*/ 4703885 w 5135224"/>
              <a:gd name="connsiteY5" fmla="*/ 4559817 h 5821522"/>
              <a:gd name="connsiteX6" fmla="*/ 3000871 w 5135224"/>
              <a:gd name="connsiteY6" fmla="*/ 5473613 h 5821522"/>
              <a:gd name="connsiteX7" fmla="*/ 492654 w 5135224"/>
              <a:gd name="connsiteY7" fmla="*/ 5621410 h 5821522"/>
              <a:gd name="connsiteX8" fmla="*/ 60092 w 5135224"/>
              <a:gd name="connsiteY8" fmla="*/ 2999601 h 5821522"/>
              <a:gd name="connsiteX0" fmla="*/ 49795 w 5124927"/>
              <a:gd name="connsiteY0" fmla="*/ 2999601 h 5799300"/>
              <a:gd name="connsiteX1" fmla="*/ 1176518 w 5124927"/>
              <a:gd name="connsiteY1" fmla="*/ 828485 h 5799300"/>
              <a:gd name="connsiteX2" fmla="*/ 3519333 w 5124927"/>
              <a:gd name="connsiteY2" fmla="*/ 7023 h 5799300"/>
              <a:gd name="connsiteX3" fmla="*/ 4784480 w 5124927"/>
              <a:gd name="connsiteY3" fmla="*/ 824143 h 5799300"/>
              <a:gd name="connsiteX4" fmla="*/ 5123267 w 5124927"/>
              <a:gd name="connsiteY4" fmla="*/ 2594864 h 5799300"/>
              <a:gd name="connsiteX5" fmla="*/ 4693588 w 5124927"/>
              <a:gd name="connsiteY5" fmla="*/ 4559817 h 5799300"/>
              <a:gd name="connsiteX6" fmla="*/ 2959506 w 5124927"/>
              <a:gd name="connsiteY6" fmla="*/ 5453320 h 5799300"/>
              <a:gd name="connsiteX7" fmla="*/ 482357 w 5124927"/>
              <a:gd name="connsiteY7" fmla="*/ 5621410 h 5799300"/>
              <a:gd name="connsiteX8" fmla="*/ 49795 w 5124927"/>
              <a:gd name="connsiteY8" fmla="*/ 2999601 h 5799300"/>
              <a:gd name="connsiteX0" fmla="*/ 51655 w 5126787"/>
              <a:gd name="connsiteY0" fmla="*/ 2999601 h 5794630"/>
              <a:gd name="connsiteX1" fmla="*/ 1178378 w 5126787"/>
              <a:gd name="connsiteY1" fmla="*/ 828485 h 5794630"/>
              <a:gd name="connsiteX2" fmla="*/ 3521193 w 5126787"/>
              <a:gd name="connsiteY2" fmla="*/ 7023 h 5794630"/>
              <a:gd name="connsiteX3" fmla="*/ 4786340 w 5126787"/>
              <a:gd name="connsiteY3" fmla="*/ 824143 h 5794630"/>
              <a:gd name="connsiteX4" fmla="*/ 5125127 w 5126787"/>
              <a:gd name="connsiteY4" fmla="*/ 2594864 h 5794630"/>
              <a:gd name="connsiteX5" fmla="*/ 4695448 w 5126787"/>
              <a:gd name="connsiteY5" fmla="*/ 4559817 h 5794630"/>
              <a:gd name="connsiteX6" fmla="*/ 3028682 w 5126787"/>
              <a:gd name="connsiteY6" fmla="*/ 5438099 h 5794630"/>
              <a:gd name="connsiteX7" fmla="*/ 484217 w 5126787"/>
              <a:gd name="connsiteY7" fmla="*/ 5621410 h 5794630"/>
              <a:gd name="connsiteX8" fmla="*/ 51655 w 5126787"/>
              <a:gd name="connsiteY8" fmla="*/ 2999601 h 5794630"/>
              <a:gd name="connsiteX0" fmla="*/ 66797 w 5141929"/>
              <a:gd name="connsiteY0" fmla="*/ 2999601 h 5826093"/>
              <a:gd name="connsiteX1" fmla="*/ 1193520 w 5141929"/>
              <a:gd name="connsiteY1" fmla="*/ 828485 h 5826093"/>
              <a:gd name="connsiteX2" fmla="*/ 3536335 w 5141929"/>
              <a:gd name="connsiteY2" fmla="*/ 7023 h 5826093"/>
              <a:gd name="connsiteX3" fmla="*/ 4801482 w 5141929"/>
              <a:gd name="connsiteY3" fmla="*/ 824143 h 5826093"/>
              <a:gd name="connsiteX4" fmla="*/ 5140269 w 5141929"/>
              <a:gd name="connsiteY4" fmla="*/ 2594864 h 5826093"/>
              <a:gd name="connsiteX5" fmla="*/ 4710590 w 5141929"/>
              <a:gd name="connsiteY5" fmla="*/ 4559817 h 5826093"/>
              <a:gd name="connsiteX6" fmla="*/ 3043824 w 5141929"/>
              <a:gd name="connsiteY6" fmla="*/ 5438099 h 5826093"/>
              <a:gd name="connsiteX7" fmla="*/ 499359 w 5141929"/>
              <a:gd name="connsiteY7" fmla="*/ 5621410 h 5826093"/>
              <a:gd name="connsiteX8" fmla="*/ 66797 w 5141929"/>
              <a:gd name="connsiteY8" fmla="*/ 2999601 h 582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41929" h="5826093">
                <a:moveTo>
                  <a:pt x="66797" y="2999601"/>
                </a:moveTo>
                <a:cubicBezTo>
                  <a:pt x="182491" y="2200780"/>
                  <a:pt x="584196" y="1317102"/>
                  <a:pt x="1193520" y="828485"/>
                </a:cubicBezTo>
                <a:cubicBezTo>
                  <a:pt x="1802844" y="339868"/>
                  <a:pt x="2914296" y="-58207"/>
                  <a:pt x="3536335" y="7023"/>
                </a:cubicBezTo>
                <a:cubicBezTo>
                  <a:pt x="4158374" y="72253"/>
                  <a:pt x="4534160" y="392836"/>
                  <a:pt x="4801482" y="824143"/>
                </a:cubicBezTo>
                <a:cubicBezTo>
                  <a:pt x="5068804" y="1255450"/>
                  <a:pt x="5155418" y="1972252"/>
                  <a:pt x="5140269" y="2594864"/>
                </a:cubicBezTo>
                <a:cubicBezTo>
                  <a:pt x="5125120" y="3217476"/>
                  <a:pt x="5059997" y="4085945"/>
                  <a:pt x="4710590" y="4559817"/>
                </a:cubicBezTo>
                <a:cubicBezTo>
                  <a:pt x="4361183" y="5033689"/>
                  <a:pt x="3745696" y="5261167"/>
                  <a:pt x="3043824" y="5438099"/>
                </a:cubicBezTo>
                <a:cubicBezTo>
                  <a:pt x="2341952" y="5615031"/>
                  <a:pt x="1073201" y="6098853"/>
                  <a:pt x="499359" y="5621410"/>
                </a:cubicBezTo>
                <a:cubicBezTo>
                  <a:pt x="-74483" y="5143967"/>
                  <a:pt x="-48897" y="3798422"/>
                  <a:pt x="66797" y="29996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1CD424-9626-4121-A061-5A00DC2AC969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784042D-907E-4765-7260-C94333D2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70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kuvalla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774" y="1447788"/>
            <a:ext cx="5183735" cy="3604504"/>
          </a:xfrm>
        </p:spPr>
        <p:txBody>
          <a:bodyPr anchor="ctr" anchorCtr="0"/>
          <a:lstStyle>
            <a:lvl1pPr>
              <a:lnSpc>
                <a:spcPct val="95000"/>
              </a:lnSpc>
              <a:defRPr sz="3500" b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687" y="709051"/>
            <a:ext cx="4585974" cy="5303346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  <a:gd name="connsiteX0" fmla="*/ 125062 w 5164195"/>
              <a:gd name="connsiteY0" fmla="*/ 1004030 h 5865971"/>
              <a:gd name="connsiteX1" fmla="*/ 1265192 w 5164195"/>
              <a:gd name="connsiteY1" fmla="*/ 68722 h 5865971"/>
              <a:gd name="connsiteX2" fmla="*/ 3447487 w 5164195"/>
              <a:gd name="connsiteY2" fmla="*/ 119885 h 5865971"/>
              <a:gd name="connsiteX3" fmla="*/ 4956001 w 5164195"/>
              <a:gd name="connsiteY3" fmla="*/ 1109502 h 5865971"/>
              <a:gd name="connsiteX4" fmla="*/ 4963492 w 5164195"/>
              <a:gd name="connsiteY4" fmla="*/ 3825422 h 5865971"/>
              <a:gd name="connsiteX5" fmla="*/ 3208701 w 5164195"/>
              <a:gd name="connsiteY5" fmla="*/ 5647352 h 5865971"/>
              <a:gd name="connsiteX6" fmla="*/ 726375 w 5164195"/>
              <a:gd name="connsiteY6" fmla="*/ 5576994 h 5865971"/>
              <a:gd name="connsiteX7" fmla="*/ 97046 w 5164195"/>
              <a:gd name="connsiteY7" fmla="*/ 3843033 h 5865971"/>
              <a:gd name="connsiteX8" fmla="*/ 125062 w 5164195"/>
              <a:gd name="connsiteY8" fmla="*/ 1004030 h 5865971"/>
              <a:gd name="connsiteX0" fmla="*/ 125062 w 5145783"/>
              <a:gd name="connsiteY0" fmla="*/ 1093804 h 5955745"/>
              <a:gd name="connsiteX1" fmla="*/ 1265192 w 5145783"/>
              <a:gd name="connsiteY1" fmla="*/ 158496 h 5955745"/>
              <a:gd name="connsiteX2" fmla="*/ 3768526 w 5145783"/>
              <a:gd name="connsiteY2" fmla="*/ 103117 h 5955745"/>
              <a:gd name="connsiteX3" fmla="*/ 4956001 w 5145783"/>
              <a:gd name="connsiteY3" fmla="*/ 1199276 h 5955745"/>
              <a:gd name="connsiteX4" fmla="*/ 4963492 w 5145783"/>
              <a:gd name="connsiteY4" fmla="*/ 3915196 h 5955745"/>
              <a:gd name="connsiteX5" fmla="*/ 3208701 w 5145783"/>
              <a:gd name="connsiteY5" fmla="*/ 5737126 h 5955745"/>
              <a:gd name="connsiteX6" fmla="*/ 726375 w 5145783"/>
              <a:gd name="connsiteY6" fmla="*/ 5666768 h 5955745"/>
              <a:gd name="connsiteX7" fmla="*/ 97046 w 5145783"/>
              <a:gd name="connsiteY7" fmla="*/ 3932807 h 5955745"/>
              <a:gd name="connsiteX8" fmla="*/ 125062 w 5145783"/>
              <a:gd name="connsiteY8" fmla="*/ 1093804 h 5955745"/>
              <a:gd name="connsiteX0" fmla="*/ 115277 w 5135998"/>
              <a:gd name="connsiteY0" fmla="*/ 992828 h 5854769"/>
              <a:gd name="connsiteX1" fmla="*/ 1105243 w 5135998"/>
              <a:gd name="connsiteY1" fmla="*/ 823603 h 5854769"/>
              <a:gd name="connsiteX2" fmla="*/ 3758741 w 5135998"/>
              <a:gd name="connsiteY2" fmla="*/ 2141 h 5854769"/>
              <a:gd name="connsiteX3" fmla="*/ 4946216 w 5135998"/>
              <a:gd name="connsiteY3" fmla="*/ 1098300 h 5854769"/>
              <a:gd name="connsiteX4" fmla="*/ 4953707 w 5135998"/>
              <a:gd name="connsiteY4" fmla="*/ 3814220 h 5854769"/>
              <a:gd name="connsiteX5" fmla="*/ 3198916 w 5135998"/>
              <a:gd name="connsiteY5" fmla="*/ 5636150 h 5854769"/>
              <a:gd name="connsiteX6" fmla="*/ 716590 w 5135998"/>
              <a:gd name="connsiteY6" fmla="*/ 5565792 h 5854769"/>
              <a:gd name="connsiteX7" fmla="*/ 87261 w 5135998"/>
              <a:gd name="connsiteY7" fmla="*/ 3831831 h 5854769"/>
              <a:gd name="connsiteX8" fmla="*/ 115277 w 5135998"/>
              <a:gd name="connsiteY8" fmla="*/ 992828 h 5854769"/>
              <a:gd name="connsiteX0" fmla="*/ 115277 w 5135998"/>
              <a:gd name="connsiteY0" fmla="*/ 994588 h 5856529"/>
              <a:gd name="connsiteX1" fmla="*/ 1105243 w 5135998"/>
              <a:gd name="connsiteY1" fmla="*/ 825363 h 5856529"/>
              <a:gd name="connsiteX2" fmla="*/ 3758741 w 5135998"/>
              <a:gd name="connsiteY2" fmla="*/ 3901 h 5856529"/>
              <a:gd name="connsiteX3" fmla="*/ 4946216 w 5135998"/>
              <a:gd name="connsiteY3" fmla="*/ 1100060 h 5856529"/>
              <a:gd name="connsiteX4" fmla="*/ 4953707 w 5135998"/>
              <a:gd name="connsiteY4" fmla="*/ 3815980 h 5856529"/>
              <a:gd name="connsiteX5" fmla="*/ 3198916 w 5135998"/>
              <a:gd name="connsiteY5" fmla="*/ 5637910 h 5856529"/>
              <a:gd name="connsiteX6" fmla="*/ 716590 w 5135998"/>
              <a:gd name="connsiteY6" fmla="*/ 5567552 h 5856529"/>
              <a:gd name="connsiteX7" fmla="*/ 87261 w 5135998"/>
              <a:gd name="connsiteY7" fmla="*/ 3833591 h 5856529"/>
              <a:gd name="connsiteX8" fmla="*/ 115277 w 5135998"/>
              <a:gd name="connsiteY8" fmla="*/ 994588 h 5856529"/>
              <a:gd name="connsiteX0" fmla="*/ 127813 w 5148534"/>
              <a:gd name="connsiteY0" fmla="*/ 1001529 h 5863470"/>
              <a:gd name="connsiteX1" fmla="*/ 1309367 w 5148534"/>
              <a:gd name="connsiteY1" fmla="*/ 700396 h 5863470"/>
              <a:gd name="connsiteX2" fmla="*/ 3771277 w 5148534"/>
              <a:gd name="connsiteY2" fmla="*/ 10842 h 5863470"/>
              <a:gd name="connsiteX3" fmla="*/ 4958752 w 5148534"/>
              <a:gd name="connsiteY3" fmla="*/ 1107001 h 5863470"/>
              <a:gd name="connsiteX4" fmla="*/ 4966243 w 5148534"/>
              <a:gd name="connsiteY4" fmla="*/ 3822921 h 5863470"/>
              <a:gd name="connsiteX5" fmla="*/ 3211452 w 5148534"/>
              <a:gd name="connsiteY5" fmla="*/ 5644851 h 5863470"/>
              <a:gd name="connsiteX6" fmla="*/ 729126 w 5148534"/>
              <a:gd name="connsiteY6" fmla="*/ 5574493 h 5863470"/>
              <a:gd name="connsiteX7" fmla="*/ 99797 w 5148534"/>
              <a:gd name="connsiteY7" fmla="*/ 3840532 h 5863470"/>
              <a:gd name="connsiteX8" fmla="*/ 127813 w 5148534"/>
              <a:gd name="connsiteY8" fmla="*/ 1001529 h 5863470"/>
              <a:gd name="connsiteX0" fmla="*/ 23990 w 5072727"/>
              <a:gd name="connsiteY0" fmla="*/ 3846510 h 5869448"/>
              <a:gd name="connsiteX1" fmla="*/ 1233560 w 5072727"/>
              <a:gd name="connsiteY1" fmla="*/ 706374 h 5869448"/>
              <a:gd name="connsiteX2" fmla="*/ 3695470 w 5072727"/>
              <a:gd name="connsiteY2" fmla="*/ 16820 h 5869448"/>
              <a:gd name="connsiteX3" fmla="*/ 4882945 w 5072727"/>
              <a:gd name="connsiteY3" fmla="*/ 1112979 h 5869448"/>
              <a:gd name="connsiteX4" fmla="*/ 4890436 w 5072727"/>
              <a:gd name="connsiteY4" fmla="*/ 3828899 h 5869448"/>
              <a:gd name="connsiteX5" fmla="*/ 3135645 w 5072727"/>
              <a:gd name="connsiteY5" fmla="*/ 5650829 h 5869448"/>
              <a:gd name="connsiteX6" fmla="*/ 653319 w 5072727"/>
              <a:gd name="connsiteY6" fmla="*/ 5580471 h 5869448"/>
              <a:gd name="connsiteX7" fmla="*/ 23990 w 5072727"/>
              <a:gd name="connsiteY7" fmla="*/ 3846510 h 5869448"/>
              <a:gd name="connsiteX0" fmla="*/ 23640 w 5062022"/>
              <a:gd name="connsiteY0" fmla="*/ 2947155 h 5887300"/>
              <a:gd name="connsiteX1" fmla="*/ 1222855 w 5062022"/>
              <a:gd name="connsiteY1" fmla="*/ 699937 h 5887300"/>
              <a:gd name="connsiteX2" fmla="*/ 3684765 w 5062022"/>
              <a:gd name="connsiteY2" fmla="*/ 10383 h 5887300"/>
              <a:gd name="connsiteX3" fmla="*/ 4872240 w 5062022"/>
              <a:gd name="connsiteY3" fmla="*/ 1106542 h 5887300"/>
              <a:gd name="connsiteX4" fmla="*/ 4879731 w 5062022"/>
              <a:gd name="connsiteY4" fmla="*/ 3822462 h 5887300"/>
              <a:gd name="connsiteX5" fmla="*/ 3124940 w 5062022"/>
              <a:gd name="connsiteY5" fmla="*/ 5644392 h 5887300"/>
              <a:gd name="connsiteX6" fmla="*/ 642614 w 5062022"/>
              <a:gd name="connsiteY6" fmla="*/ 5574034 h 5887300"/>
              <a:gd name="connsiteX7" fmla="*/ 23640 w 5062022"/>
              <a:gd name="connsiteY7" fmla="*/ 2947155 h 5887300"/>
              <a:gd name="connsiteX0" fmla="*/ 86001 w 5124383"/>
              <a:gd name="connsiteY0" fmla="*/ 2947155 h 5867584"/>
              <a:gd name="connsiteX1" fmla="*/ 1285216 w 5124383"/>
              <a:gd name="connsiteY1" fmla="*/ 699937 h 5867584"/>
              <a:gd name="connsiteX2" fmla="*/ 3747126 w 5124383"/>
              <a:gd name="connsiteY2" fmla="*/ 10383 h 5867584"/>
              <a:gd name="connsiteX3" fmla="*/ 4934601 w 5124383"/>
              <a:gd name="connsiteY3" fmla="*/ 1106542 h 5867584"/>
              <a:gd name="connsiteX4" fmla="*/ 4942092 w 5124383"/>
              <a:gd name="connsiteY4" fmla="*/ 3822462 h 5867584"/>
              <a:gd name="connsiteX5" fmla="*/ 3187301 w 5124383"/>
              <a:gd name="connsiteY5" fmla="*/ 5644392 h 5867584"/>
              <a:gd name="connsiteX6" fmla="*/ 440894 w 5124383"/>
              <a:gd name="connsiteY6" fmla="*/ 5538521 h 5867584"/>
              <a:gd name="connsiteX7" fmla="*/ 86001 w 5124383"/>
              <a:gd name="connsiteY7" fmla="*/ 2947155 h 5867584"/>
              <a:gd name="connsiteX0" fmla="*/ 80149 w 5128496"/>
              <a:gd name="connsiteY0" fmla="*/ 2947155 h 5750107"/>
              <a:gd name="connsiteX1" fmla="*/ 1279364 w 5128496"/>
              <a:gd name="connsiteY1" fmla="*/ 699937 h 5750107"/>
              <a:gd name="connsiteX2" fmla="*/ 3741274 w 5128496"/>
              <a:gd name="connsiteY2" fmla="*/ 10383 h 5750107"/>
              <a:gd name="connsiteX3" fmla="*/ 4928749 w 5128496"/>
              <a:gd name="connsiteY3" fmla="*/ 1106542 h 5750107"/>
              <a:gd name="connsiteX4" fmla="*/ 4936240 w 5128496"/>
              <a:gd name="connsiteY4" fmla="*/ 3822462 h 5750107"/>
              <a:gd name="connsiteX5" fmla="*/ 3036464 w 5128496"/>
              <a:gd name="connsiteY5" fmla="*/ 5400870 h 5750107"/>
              <a:gd name="connsiteX6" fmla="*/ 435042 w 5128496"/>
              <a:gd name="connsiteY6" fmla="*/ 5538521 h 5750107"/>
              <a:gd name="connsiteX7" fmla="*/ 80149 w 5128496"/>
              <a:gd name="connsiteY7" fmla="*/ 2947155 h 5750107"/>
              <a:gd name="connsiteX0" fmla="*/ 80149 w 5121870"/>
              <a:gd name="connsiteY0" fmla="*/ 2947155 h 5736352"/>
              <a:gd name="connsiteX1" fmla="*/ 1279364 w 5121870"/>
              <a:gd name="connsiteY1" fmla="*/ 699937 h 5736352"/>
              <a:gd name="connsiteX2" fmla="*/ 3741274 w 5121870"/>
              <a:gd name="connsiteY2" fmla="*/ 10383 h 5736352"/>
              <a:gd name="connsiteX3" fmla="*/ 4928749 w 5121870"/>
              <a:gd name="connsiteY3" fmla="*/ 1106542 h 5736352"/>
              <a:gd name="connsiteX4" fmla="*/ 4925884 w 5121870"/>
              <a:gd name="connsiteY4" fmla="*/ 4152232 h 5736352"/>
              <a:gd name="connsiteX5" fmla="*/ 3036464 w 5121870"/>
              <a:gd name="connsiteY5" fmla="*/ 5400870 h 5736352"/>
              <a:gd name="connsiteX6" fmla="*/ 435042 w 5121870"/>
              <a:gd name="connsiteY6" fmla="*/ 5538521 h 5736352"/>
              <a:gd name="connsiteX7" fmla="*/ 80149 w 5121870"/>
              <a:gd name="connsiteY7" fmla="*/ 2947155 h 5736352"/>
              <a:gd name="connsiteX0" fmla="*/ 77556 w 5123888"/>
              <a:gd name="connsiteY0" fmla="*/ 2947155 h 5740011"/>
              <a:gd name="connsiteX1" fmla="*/ 1276771 w 5123888"/>
              <a:gd name="connsiteY1" fmla="*/ 699937 h 5740011"/>
              <a:gd name="connsiteX2" fmla="*/ 3738681 w 5123888"/>
              <a:gd name="connsiteY2" fmla="*/ 10383 h 5740011"/>
              <a:gd name="connsiteX3" fmla="*/ 4926156 w 5123888"/>
              <a:gd name="connsiteY3" fmla="*/ 1106542 h 5740011"/>
              <a:gd name="connsiteX4" fmla="*/ 4923291 w 5123888"/>
              <a:gd name="connsiteY4" fmla="*/ 4152232 h 5740011"/>
              <a:gd name="connsiteX5" fmla="*/ 2966555 w 5123888"/>
              <a:gd name="connsiteY5" fmla="*/ 5411017 h 5740011"/>
              <a:gd name="connsiteX6" fmla="*/ 432449 w 5123888"/>
              <a:gd name="connsiteY6" fmla="*/ 5538521 h 5740011"/>
              <a:gd name="connsiteX7" fmla="*/ 77556 w 5123888"/>
              <a:gd name="connsiteY7" fmla="*/ 2947155 h 5740011"/>
              <a:gd name="connsiteX0" fmla="*/ 77556 w 5123889"/>
              <a:gd name="connsiteY0" fmla="*/ 2947155 h 5786300"/>
              <a:gd name="connsiteX1" fmla="*/ 1276771 w 5123889"/>
              <a:gd name="connsiteY1" fmla="*/ 699937 h 5786300"/>
              <a:gd name="connsiteX2" fmla="*/ 3738681 w 5123889"/>
              <a:gd name="connsiteY2" fmla="*/ 10383 h 5786300"/>
              <a:gd name="connsiteX3" fmla="*/ 4926156 w 5123889"/>
              <a:gd name="connsiteY3" fmla="*/ 1106542 h 5786300"/>
              <a:gd name="connsiteX4" fmla="*/ 4923291 w 5123889"/>
              <a:gd name="connsiteY4" fmla="*/ 4152232 h 5786300"/>
              <a:gd name="connsiteX5" fmla="*/ 2966555 w 5123889"/>
              <a:gd name="connsiteY5" fmla="*/ 5411017 h 5786300"/>
              <a:gd name="connsiteX6" fmla="*/ 432449 w 5123889"/>
              <a:gd name="connsiteY6" fmla="*/ 5538521 h 5786300"/>
              <a:gd name="connsiteX7" fmla="*/ 77556 w 5123889"/>
              <a:gd name="connsiteY7" fmla="*/ 2947155 h 5786300"/>
              <a:gd name="connsiteX0" fmla="*/ 76581 w 5124693"/>
              <a:gd name="connsiteY0" fmla="*/ 2947155 h 5793257"/>
              <a:gd name="connsiteX1" fmla="*/ 1275796 w 5124693"/>
              <a:gd name="connsiteY1" fmla="*/ 699937 h 5793257"/>
              <a:gd name="connsiteX2" fmla="*/ 3737706 w 5124693"/>
              <a:gd name="connsiteY2" fmla="*/ 10383 h 5793257"/>
              <a:gd name="connsiteX3" fmla="*/ 4925181 w 5124693"/>
              <a:gd name="connsiteY3" fmla="*/ 1106542 h 5793257"/>
              <a:gd name="connsiteX4" fmla="*/ 4922316 w 5124693"/>
              <a:gd name="connsiteY4" fmla="*/ 4152232 h 5793257"/>
              <a:gd name="connsiteX5" fmla="*/ 2939689 w 5124693"/>
              <a:gd name="connsiteY5" fmla="*/ 5426238 h 5793257"/>
              <a:gd name="connsiteX6" fmla="*/ 431474 w 5124693"/>
              <a:gd name="connsiteY6" fmla="*/ 5538521 h 5793257"/>
              <a:gd name="connsiteX7" fmla="*/ 76581 w 5124693"/>
              <a:gd name="connsiteY7" fmla="*/ 2947155 h 5793257"/>
              <a:gd name="connsiteX0" fmla="*/ 76580 w 5067048"/>
              <a:gd name="connsiteY0" fmla="*/ 2947155 h 5738110"/>
              <a:gd name="connsiteX1" fmla="*/ 1275795 w 5067048"/>
              <a:gd name="connsiteY1" fmla="*/ 699937 h 5738110"/>
              <a:gd name="connsiteX2" fmla="*/ 3737705 w 5067048"/>
              <a:gd name="connsiteY2" fmla="*/ 10383 h 5738110"/>
              <a:gd name="connsiteX3" fmla="*/ 4925180 w 5067048"/>
              <a:gd name="connsiteY3" fmla="*/ 1106542 h 5738110"/>
              <a:gd name="connsiteX4" fmla="*/ 4823932 w 5067048"/>
              <a:gd name="connsiteY4" fmla="*/ 4334875 h 5738110"/>
              <a:gd name="connsiteX5" fmla="*/ 2939688 w 5067048"/>
              <a:gd name="connsiteY5" fmla="*/ 5426238 h 5738110"/>
              <a:gd name="connsiteX6" fmla="*/ 431473 w 5067048"/>
              <a:gd name="connsiteY6" fmla="*/ 5538521 h 5738110"/>
              <a:gd name="connsiteX7" fmla="*/ 76580 w 5067048"/>
              <a:gd name="connsiteY7" fmla="*/ 2947155 h 5738110"/>
              <a:gd name="connsiteX0" fmla="*/ 76580 w 5067049"/>
              <a:gd name="connsiteY0" fmla="*/ 2947155 h 5738110"/>
              <a:gd name="connsiteX1" fmla="*/ 1275795 w 5067049"/>
              <a:gd name="connsiteY1" fmla="*/ 699937 h 5738110"/>
              <a:gd name="connsiteX2" fmla="*/ 3737705 w 5067049"/>
              <a:gd name="connsiteY2" fmla="*/ 10383 h 5738110"/>
              <a:gd name="connsiteX3" fmla="*/ 4925180 w 5067049"/>
              <a:gd name="connsiteY3" fmla="*/ 1106542 h 5738110"/>
              <a:gd name="connsiteX4" fmla="*/ 4823932 w 5067049"/>
              <a:gd name="connsiteY4" fmla="*/ 4334875 h 5738110"/>
              <a:gd name="connsiteX5" fmla="*/ 2939688 w 5067049"/>
              <a:gd name="connsiteY5" fmla="*/ 5426238 h 5738110"/>
              <a:gd name="connsiteX6" fmla="*/ 431473 w 5067049"/>
              <a:gd name="connsiteY6" fmla="*/ 5538521 h 5738110"/>
              <a:gd name="connsiteX7" fmla="*/ 76580 w 5067049"/>
              <a:gd name="connsiteY7" fmla="*/ 2947155 h 5738110"/>
              <a:gd name="connsiteX0" fmla="*/ 76580 w 5078021"/>
              <a:gd name="connsiteY0" fmla="*/ 2962011 h 5752966"/>
              <a:gd name="connsiteX1" fmla="*/ 1275795 w 5078021"/>
              <a:gd name="connsiteY1" fmla="*/ 714793 h 5752966"/>
              <a:gd name="connsiteX2" fmla="*/ 3572007 w 5078021"/>
              <a:gd name="connsiteY2" fmla="*/ 10018 h 5752966"/>
              <a:gd name="connsiteX3" fmla="*/ 4925180 w 5078021"/>
              <a:gd name="connsiteY3" fmla="*/ 1121398 h 5752966"/>
              <a:gd name="connsiteX4" fmla="*/ 4823932 w 5078021"/>
              <a:gd name="connsiteY4" fmla="*/ 4349731 h 5752966"/>
              <a:gd name="connsiteX5" fmla="*/ 2939688 w 5078021"/>
              <a:gd name="connsiteY5" fmla="*/ 5441094 h 5752966"/>
              <a:gd name="connsiteX6" fmla="*/ 431473 w 5078021"/>
              <a:gd name="connsiteY6" fmla="*/ 5553377 h 5752966"/>
              <a:gd name="connsiteX7" fmla="*/ 76580 w 5078021"/>
              <a:gd name="connsiteY7" fmla="*/ 2962011 h 5752966"/>
              <a:gd name="connsiteX0" fmla="*/ 67758 w 5069199"/>
              <a:gd name="connsiteY0" fmla="*/ 2955485 h 5746440"/>
              <a:gd name="connsiteX1" fmla="*/ 1147879 w 5069199"/>
              <a:gd name="connsiteY1" fmla="*/ 845248 h 5746440"/>
              <a:gd name="connsiteX2" fmla="*/ 3563185 w 5069199"/>
              <a:gd name="connsiteY2" fmla="*/ 3492 h 5746440"/>
              <a:gd name="connsiteX3" fmla="*/ 4916358 w 5069199"/>
              <a:gd name="connsiteY3" fmla="*/ 1114872 h 5746440"/>
              <a:gd name="connsiteX4" fmla="*/ 4815110 w 5069199"/>
              <a:gd name="connsiteY4" fmla="*/ 4343205 h 5746440"/>
              <a:gd name="connsiteX5" fmla="*/ 2930866 w 5069199"/>
              <a:gd name="connsiteY5" fmla="*/ 5434568 h 5746440"/>
              <a:gd name="connsiteX6" fmla="*/ 422651 w 5069199"/>
              <a:gd name="connsiteY6" fmla="*/ 5546851 h 5746440"/>
              <a:gd name="connsiteX7" fmla="*/ 67758 w 5069199"/>
              <a:gd name="connsiteY7" fmla="*/ 2955485 h 5746440"/>
              <a:gd name="connsiteX0" fmla="*/ 70442 w 5071883"/>
              <a:gd name="connsiteY0" fmla="*/ 2956923 h 5747878"/>
              <a:gd name="connsiteX1" fmla="*/ 1186809 w 5071883"/>
              <a:gd name="connsiteY1" fmla="*/ 806099 h 5747878"/>
              <a:gd name="connsiteX2" fmla="*/ 3565869 w 5071883"/>
              <a:gd name="connsiteY2" fmla="*/ 4930 h 5747878"/>
              <a:gd name="connsiteX3" fmla="*/ 4919042 w 5071883"/>
              <a:gd name="connsiteY3" fmla="*/ 1116310 h 5747878"/>
              <a:gd name="connsiteX4" fmla="*/ 4817794 w 5071883"/>
              <a:gd name="connsiteY4" fmla="*/ 4344643 h 5747878"/>
              <a:gd name="connsiteX5" fmla="*/ 2933550 w 5071883"/>
              <a:gd name="connsiteY5" fmla="*/ 5436006 h 5747878"/>
              <a:gd name="connsiteX6" fmla="*/ 425335 w 5071883"/>
              <a:gd name="connsiteY6" fmla="*/ 5548289 h 5747878"/>
              <a:gd name="connsiteX7" fmla="*/ 70442 w 5071883"/>
              <a:gd name="connsiteY7" fmla="*/ 2956923 h 5747878"/>
              <a:gd name="connsiteX0" fmla="*/ 70442 w 5071883"/>
              <a:gd name="connsiteY0" fmla="*/ 2958147 h 5749102"/>
              <a:gd name="connsiteX1" fmla="*/ 1186809 w 5071883"/>
              <a:gd name="connsiteY1" fmla="*/ 807323 h 5749102"/>
              <a:gd name="connsiteX2" fmla="*/ 3565869 w 5071883"/>
              <a:gd name="connsiteY2" fmla="*/ 6154 h 5749102"/>
              <a:gd name="connsiteX3" fmla="*/ 4919042 w 5071883"/>
              <a:gd name="connsiteY3" fmla="*/ 1117534 h 5749102"/>
              <a:gd name="connsiteX4" fmla="*/ 4817794 w 5071883"/>
              <a:gd name="connsiteY4" fmla="*/ 4345867 h 5749102"/>
              <a:gd name="connsiteX5" fmla="*/ 2933550 w 5071883"/>
              <a:gd name="connsiteY5" fmla="*/ 5437230 h 5749102"/>
              <a:gd name="connsiteX6" fmla="*/ 425335 w 5071883"/>
              <a:gd name="connsiteY6" fmla="*/ 5549513 h 5749102"/>
              <a:gd name="connsiteX7" fmla="*/ 70442 w 5071883"/>
              <a:gd name="connsiteY7" fmla="*/ 2958147 h 5749102"/>
              <a:gd name="connsiteX0" fmla="*/ 68157 w 5079954"/>
              <a:gd name="connsiteY0" fmla="*/ 2977256 h 5746419"/>
              <a:gd name="connsiteX1" fmla="*/ 1194880 w 5079954"/>
              <a:gd name="connsiteY1" fmla="*/ 806140 h 5746419"/>
              <a:gd name="connsiteX2" fmla="*/ 3573940 w 5079954"/>
              <a:gd name="connsiteY2" fmla="*/ 4971 h 5746419"/>
              <a:gd name="connsiteX3" fmla="*/ 4927113 w 5079954"/>
              <a:gd name="connsiteY3" fmla="*/ 1116351 h 5746419"/>
              <a:gd name="connsiteX4" fmla="*/ 4825865 w 5079954"/>
              <a:gd name="connsiteY4" fmla="*/ 4344684 h 5746419"/>
              <a:gd name="connsiteX5" fmla="*/ 2941621 w 5079954"/>
              <a:gd name="connsiteY5" fmla="*/ 5436047 h 5746419"/>
              <a:gd name="connsiteX6" fmla="*/ 433406 w 5079954"/>
              <a:gd name="connsiteY6" fmla="*/ 5548330 h 5746419"/>
              <a:gd name="connsiteX7" fmla="*/ 68157 w 5079954"/>
              <a:gd name="connsiteY7" fmla="*/ 2977256 h 5746419"/>
              <a:gd name="connsiteX0" fmla="*/ 86965 w 5098762"/>
              <a:gd name="connsiteY0" fmla="*/ 2977256 h 5795929"/>
              <a:gd name="connsiteX1" fmla="*/ 1213688 w 5098762"/>
              <a:gd name="connsiteY1" fmla="*/ 806140 h 5795929"/>
              <a:gd name="connsiteX2" fmla="*/ 3592748 w 5098762"/>
              <a:gd name="connsiteY2" fmla="*/ 4971 h 5795929"/>
              <a:gd name="connsiteX3" fmla="*/ 4945921 w 5098762"/>
              <a:gd name="connsiteY3" fmla="*/ 1116351 h 5795929"/>
              <a:gd name="connsiteX4" fmla="*/ 4844673 w 5098762"/>
              <a:gd name="connsiteY4" fmla="*/ 4344684 h 5795929"/>
              <a:gd name="connsiteX5" fmla="*/ 2960429 w 5098762"/>
              <a:gd name="connsiteY5" fmla="*/ 5436047 h 5795929"/>
              <a:gd name="connsiteX6" fmla="*/ 452214 w 5098762"/>
              <a:gd name="connsiteY6" fmla="*/ 5548330 h 5795929"/>
              <a:gd name="connsiteX7" fmla="*/ 86965 w 5098762"/>
              <a:gd name="connsiteY7" fmla="*/ 2977256 h 5795929"/>
              <a:gd name="connsiteX0" fmla="*/ 63814 w 5075611"/>
              <a:gd name="connsiteY0" fmla="*/ 2977256 h 5757668"/>
              <a:gd name="connsiteX1" fmla="*/ 1190537 w 5075611"/>
              <a:gd name="connsiteY1" fmla="*/ 806140 h 5757668"/>
              <a:gd name="connsiteX2" fmla="*/ 3569597 w 5075611"/>
              <a:gd name="connsiteY2" fmla="*/ 4971 h 5757668"/>
              <a:gd name="connsiteX3" fmla="*/ 4922770 w 5075611"/>
              <a:gd name="connsiteY3" fmla="*/ 1116351 h 5757668"/>
              <a:gd name="connsiteX4" fmla="*/ 4821522 w 5075611"/>
              <a:gd name="connsiteY4" fmla="*/ 4344684 h 5757668"/>
              <a:gd name="connsiteX5" fmla="*/ 2937278 w 5075611"/>
              <a:gd name="connsiteY5" fmla="*/ 5436047 h 5757668"/>
              <a:gd name="connsiteX6" fmla="*/ 429063 w 5075611"/>
              <a:gd name="connsiteY6" fmla="*/ 5548330 h 5757668"/>
              <a:gd name="connsiteX7" fmla="*/ 63814 w 5075611"/>
              <a:gd name="connsiteY7" fmla="*/ 2977256 h 5757668"/>
              <a:gd name="connsiteX0" fmla="*/ 54818 w 5066615"/>
              <a:gd name="connsiteY0" fmla="*/ 2977256 h 5788775"/>
              <a:gd name="connsiteX1" fmla="*/ 1181541 w 5066615"/>
              <a:gd name="connsiteY1" fmla="*/ 806140 h 5788775"/>
              <a:gd name="connsiteX2" fmla="*/ 3560601 w 5066615"/>
              <a:gd name="connsiteY2" fmla="*/ 4971 h 5788775"/>
              <a:gd name="connsiteX3" fmla="*/ 4913774 w 5066615"/>
              <a:gd name="connsiteY3" fmla="*/ 1116351 h 5788775"/>
              <a:gd name="connsiteX4" fmla="*/ 4812526 w 5066615"/>
              <a:gd name="connsiteY4" fmla="*/ 4344684 h 5788775"/>
              <a:gd name="connsiteX5" fmla="*/ 2928282 w 5066615"/>
              <a:gd name="connsiteY5" fmla="*/ 5436047 h 5788775"/>
              <a:gd name="connsiteX6" fmla="*/ 451135 w 5066615"/>
              <a:gd name="connsiteY6" fmla="*/ 5588917 h 5788775"/>
              <a:gd name="connsiteX7" fmla="*/ 54818 w 5066615"/>
              <a:gd name="connsiteY7" fmla="*/ 2977256 h 5788775"/>
              <a:gd name="connsiteX0" fmla="*/ 60691 w 5072488"/>
              <a:gd name="connsiteY0" fmla="*/ 2977256 h 5777015"/>
              <a:gd name="connsiteX1" fmla="*/ 1187414 w 5072488"/>
              <a:gd name="connsiteY1" fmla="*/ 806140 h 5777015"/>
              <a:gd name="connsiteX2" fmla="*/ 3566474 w 5072488"/>
              <a:gd name="connsiteY2" fmla="*/ 4971 h 5777015"/>
              <a:gd name="connsiteX3" fmla="*/ 4919647 w 5072488"/>
              <a:gd name="connsiteY3" fmla="*/ 1116351 h 5777015"/>
              <a:gd name="connsiteX4" fmla="*/ 4818399 w 5072488"/>
              <a:gd name="connsiteY4" fmla="*/ 4344684 h 5777015"/>
              <a:gd name="connsiteX5" fmla="*/ 2934155 w 5072488"/>
              <a:gd name="connsiteY5" fmla="*/ 5436047 h 5777015"/>
              <a:gd name="connsiteX6" fmla="*/ 436295 w 5072488"/>
              <a:gd name="connsiteY6" fmla="*/ 5573698 h 5777015"/>
              <a:gd name="connsiteX7" fmla="*/ 60691 w 5072488"/>
              <a:gd name="connsiteY7" fmla="*/ 2977256 h 5777015"/>
              <a:gd name="connsiteX0" fmla="*/ 60691 w 5072488"/>
              <a:gd name="connsiteY0" fmla="*/ 2977256 h 5787871"/>
              <a:gd name="connsiteX1" fmla="*/ 1187414 w 5072488"/>
              <a:gd name="connsiteY1" fmla="*/ 806140 h 5787871"/>
              <a:gd name="connsiteX2" fmla="*/ 3566474 w 5072488"/>
              <a:gd name="connsiteY2" fmla="*/ 4971 h 5787871"/>
              <a:gd name="connsiteX3" fmla="*/ 4919647 w 5072488"/>
              <a:gd name="connsiteY3" fmla="*/ 1116351 h 5787871"/>
              <a:gd name="connsiteX4" fmla="*/ 4818399 w 5072488"/>
              <a:gd name="connsiteY4" fmla="*/ 4344684 h 5787871"/>
              <a:gd name="connsiteX5" fmla="*/ 2934155 w 5072488"/>
              <a:gd name="connsiteY5" fmla="*/ 5436047 h 5787871"/>
              <a:gd name="connsiteX6" fmla="*/ 436295 w 5072488"/>
              <a:gd name="connsiteY6" fmla="*/ 5573698 h 5787871"/>
              <a:gd name="connsiteX7" fmla="*/ 60691 w 5072488"/>
              <a:gd name="connsiteY7" fmla="*/ 2977256 h 5787871"/>
              <a:gd name="connsiteX0" fmla="*/ 60691 w 5072488"/>
              <a:gd name="connsiteY0" fmla="*/ 2977256 h 5779364"/>
              <a:gd name="connsiteX1" fmla="*/ 1187414 w 5072488"/>
              <a:gd name="connsiteY1" fmla="*/ 806140 h 5779364"/>
              <a:gd name="connsiteX2" fmla="*/ 3566474 w 5072488"/>
              <a:gd name="connsiteY2" fmla="*/ 4971 h 5779364"/>
              <a:gd name="connsiteX3" fmla="*/ 4919647 w 5072488"/>
              <a:gd name="connsiteY3" fmla="*/ 1116351 h 5779364"/>
              <a:gd name="connsiteX4" fmla="*/ 4818399 w 5072488"/>
              <a:gd name="connsiteY4" fmla="*/ 4344684 h 5779364"/>
              <a:gd name="connsiteX5" fmla="*/ 2934155 w 5072488"/>
              <a:gd name="connsiteY5" fmla="*/ 5436047 h 5779364"/>
              <a:gd name="connsiteX6" fmla="*/ 436295 w 5072488"/>
              <a:gd name="connsiteY6" fmla="*/ 5573698 h 5779364"/>
              <a:gd name="connsiteX7" fmla="*/ 60691 w 5072488"/>
              <a:gd name="connsiteY7" fmla="*/ 2977256 h 5779364"/>
              <a:gd name="connsiteX0" fmla="*/ 64132 w 5077122"/>
              <a:gd name="connsiteY0" fmla="*/ 2977256 h 5788662"/>
              <a:gd name="connsiteX1" fmla="*/ 1190855 w 5077122"/>
              <a:gd name="connsiteY1" fmla="*/ 806140 h 5788662"/>
              <a:gd name="connsiteX2" fmla="*/ 3569915 w 5077122"/>
              <a:gd name="connsiteY2" fmla="*/ 4971 h 5788662"/>
              <a:gd name="connsiteX3" fmla="*/ 4923088 w 5077122"/>
              <a:gd name="connsiteY3" fmla="*/ 1116351 h 5788662"/>
              <a:gd name="connsiteX4" fmla="*/ 4821840 w 5077122"/>
              <a:gd name="connsiteY4" fmla="*/ 4344684 h 5788662"/>
              <a:gd name="connsiteX5" fmla="*/ 2916884 w 5077122"/>
              <a:gd name="connsiteY5" fmla="*/ 5491854 h 5788662"/>
              <a:gd name="connsiteX6" fmla="*/ 439736 w 5077122"/>
              <a:gd name="connsiteY6" fmla="*/ 5573698 h 5788662"/>
              <a:gd name="connsiteX7" fmla="*/ 64132 w 5077122"/>
              <a:gd name="connsiteY7" fmla="*/ 2977256 h 5788662"/>
              <a:gd name="connsiteX0" fmla="*/ 63780 w 5077369"/>
              <a:gd name="connsiteY0" fmla="*/ 2977256 h 5777171"/>
              <a:gd name="connsiteX1" fmla="*/ 1190503 w 5077369"/>
              <a:gd name="connsiteY1" fmla="*/ 806140 h 5777171"/>
              <a:gd name="connsiteX2" fmla="*/ 3569563 w 5077369"/>
              <a:gd name="connsiteY2" fmla="*/ 4971 h 5777171"/>
              <a:gd name="connsiteX3" fmla="*/ 4922736 w 5077369"/>
              <a:gd name="connsiteY3" fmla="*/ 1116351 h 5777171"/>
              <a:gd name="connsiteX4" fmla="*/ 4821488 w 5077369"/>
              <a:gd name="connsiteY4" fmla="*/ 4344684 h 5777171"/>
              <a:gd name="connsiteX5" fmla="*/ 2906176 w 5077369"/>
              <a:gd name="connsiteY5" fmla="*/ 5461414 h 5777171"/>
              <a:gd name="connsiteX6" fmla="*/ 439384 w 5077369"/>
              <a:gd name="connsiteY6" fmla="*/ 5573698 h 5777171"/>
              <a:gd name="connsiteX7" fmla="*/ 63780 w 5077369"/>
              <a:gd name="connsiteY7" fmla="*/ 2977256 h 5777171"/>
              <a:gd name="connsiteX0" fmla="*/ 63780 w 5101235"/>
              <a:gd name="connsiteY0" fmla="*/ 2977256 h 5777171"/>
              <a:gd name="connsiteX1" fmla="*/ 1190503 w 5101235"/>
              <a:gd name="connsiteY1" fmla="*/ 806140 h 5777171"/>
              <a:gd name="connsiteX2" fmla="*/ 3569563 w 5101235"/>
              <a:gd name="connsiteY2" fmla="*/ 4971 h 5777171"/>
              <a:gd name="connsiteX3" fmla="*/ 4922736 w 5101235"/>
              <a:gd name="connsiteY3" fmla="*/ 1116351 h 5777171"/>
              <a:gd name="connsiteX4" fmla="*/ 5075116 w 5101235"/>
              <a:gd name="connsiteY4" fmla="*/ 2689206 h 5777171"/>
              <a:gd name="connsiteX5" fmla="*/ 4821488 w 5101235"/>
              <a:gd name="connsiteY5" fmla="*/ 4344684 h 5777171"/>
              <a:gd name="connsiteX6" fmla="*/ 2906176 w 5101235"/>
              <a:gd name="connsiteY6" fmla="*/ 5461414 h 5777171"/>
              <a:gd name="connsiteX7" fmla="*/ 439384 w 5101235"/>
              <a:gd name="connsiteY7" fmla="*/ 5573698 h 5777171"/>
              <a:gd name="connsiteX8" fmla="*/ 63780 w 5101235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69834"/>
              <a:gd name="connsiteX1" fmla="*/ 1190503 w 5143524"/>
              <a:gd name="connsiteY1" fmla="*/ 806140 h 5769834"/>
              <a:gd name="connsiteX2" fmla="*/ 3569563 w 5143524"/>
              <a:gd name="connsiteY2" fmla="*/ 4971 h 5769834"/>
              <a:gd name="connsiteX3" fmla="*/ 4922736 w 5143524"/>
              <a:gd name="connsiteY3" fmla="*/ 1116351 h 5769834"/>
              <a:gd name="connsiteX4" fmla="*/ 5132074 w 5143524"/>
              <a:gd name="connsiteY4" fmla="*/ 2643545 h 5769834"/>
              <a:gd name="connsiteX5" fmla="*/ 4790420 w 5143524"/>
              <a:gd name="connsiteY5" fmla="*/ 4466445 h 5769834"/>
              <a:gd name="connsiteX6" fmla="*/ 2906176 w 5143524"/>
              <a:gd name="connsiteY6" fmla="*/ 5461414 h 5769834"/>
              <a:gd name="connsiteX7" fmla="*/ 439384 w 5143524"/>
              <a:gd name="connsiteY7" fmla="*/ 5573698 h 5769834"/>
              <a:gd name="connsiteX8" fmla="*/ 63780 w 5143524"/>
              <a:gd name="connsiteY8" fmla="*/ 2977256 h 5769834"/>
              <a:gd name="connsiteX0" fmla="*/ 63780 w 5135739"/>
              <a:gd name="connsiteY0" fmla="*/ 2972991 h 5765569"/>
              <a:gd name="connsiteX1" fmla="*/ 1190503 w 5135739"/>
              <a:gd name="connsiteY1" fmla="*/ 801875 h 5765569"/>
              <a:gd name="connsiteX2" fmla="*/ 3569563 w 5135739"/>
              <a:gd name="connsiteY2" fmla="*/ 706 h 5765569"/>
              <a:gd name="connsiteX3" fmla="*/ 4855422 w 5135739"/>
              <a:gd name="connsiteY3" fmla="*/ 909149 h 5765569"/>
              <a:gd name="connsiteX4" fmla="*/ 5132074 w 5135739"/>
              <a:gd name="connsiteY4" fmla="*/ 2639280 h 5765569"/>
              <a:gd name="connsiteX5" fmla="*/ 4790420 w 5135739"/>
              <a:gd name="connsiteY5" fmla="*/ 4462180 h 5765569"/>
              <a:gd name="connsiteX6" fmla="*/ 2906176 w 5135739"/>
              <a:gd name="connsiteY6" fmla="*/ 5457149 h 5765569"/>
              <a:gd name="connsiteX7" fmla="*/ 439384 w 5135739"/>
              <a:gd name="connsiteY7" fmla="*/ 5569433 h 5765569"/>
              <a:gd name="connsiteX8" fmla="*/ 63780 w 5135739"/>
              <a:gd name="connsiteY8" fmla="*/ 2972991 h 5765569"/>
              <a:gd name="connsiteX0" fmla="*/ 63780 w 5134160"/>
              <a:gd name="connsiteY0" fmla="*/ 2972991 h 5765569"/>
              <a:gd name="connsiteX1" fmla="*/ 1190503 w 5134160"/>
              <a:gd name="connsiteY1" fmla="*/ 801875 h 5765569"/>
              <a:gd name="connsiteX2" fmla="*/ 3569563 w 5134160"/>
              <a:gd name="connsiteY2" fmla="*/ 706 h 5765569"/>
              <a:gd name="connsiteX3" fmla="*/ 4855422 w 5134160"/>
              <a:gd name="connsiteY3" fmla="*/ 909149 h 5765569"/>
              <a:gd name="connsiteX4" fmla="*/ 5132074 w 5134160"/>
              <a:gd name="connsiteY4" fmla="*/ 2639280 h 5765569"/>
              <a:gd name="connsiteX5" fmla="*/ 4790420 w 5134160"/>
              <a:gd name="connsiteY5" fmla="*/ 4462180 h 5765569"/>
              <a:gd name="connsiteX6" fmla="*/ 2906176 w 5134160"/>
              <a:gd name="connsiteY6" fmla="*/ 5457149 h 5765569"/>
              <a:gd name="connsiteX7" fmla="*/ 439384 w 5134160"/>
              <a:gd name="connsiteY7" fmla="*/ 5569433 h 5765569"/>
              <a:gd name="connsiteX8" fmla="*/ 63780 w 5134160"/>
              <a:gd name="connsiteY8" fmla="*/ 2972991 h 5765569"/>
              <a:gd name="connsiteX0" fmla="*/ 63780 w 5136191"/>
              <a:gd name="connsiteY0" fmla="*/ 3003381 h 5795959"/>
              <a:gd name="connsiteX1" fmla="*/ 1190503 w 5136191"/>
              <a:gd name="connsiteY1" fmla="*/ 832265 h 5795959"/>
              <a:gd name="connsiteX2" fmla="*/ 3517783 w 5136191"/>
              <a:gd name="connsiteY2" fmla="*/ 656 h 5795959"/>
              <a:gd name="connsiteX3" fmla="*/ 4855422 w 5136191"/>
              <a:gd name="connsiteY3" fmla="*/ 939539 h 5795959"/>
              <a:gd name="connsiteX4" fmla="*/ 5132074 w 5136191"/>
              <a:gd name="connsiteY4" fmla="*/ 2669670 h 5795959"/>
              <a:gd name="connsiteX5" fmla="*/ 4790420 w 5136191"/>
              <a:gd name="connsiteY5" fmla="*/ 4492570 h 5795959"/>
              <a:gd name="connsiteX6" fmla="*/ 2906176 w 5136191"/>
              <a:gd name="connsiteY6" fmla="*/ 5487539 h 5795959"/>
              <a:gd name="connsiteX7" fmla="*/ 439384 w 5136191"/>
              <a:gd name="connsiteY7" fmla="*/ 5599823 h 5795959"/>
              <a:gd name="connsiteX8" fmla="*/ 63780 w 5136191"/>
              <a:gd name="connsiteY8" fmla="*/ 3003381 h 5795959"/>
              <a:gd name="connsiteX0" fmla="*/ 63780 w 5136190"/>
              <a:gd name="connsiteY0" fmla="*/ 3006874 h 5799452"/>
              <a:gd name="connsiteX1" fmla="*/ 1190503 w 5136190"/>
              <a:gd name="connsiteY1" fmla="*/ 835758 h 5799452"/>
              <a:gd name="connsiteX2" fmla="*/ 3517783 w 5136190"/>
              <a:gd name="connsiteY2" fmla="*/ 4149 h 5799452"/>
              <a:gd name="connsiteX3" fmla="*/ 4855422 w 5136190"/>
              <a:gd name="connsiteY3" fmla="*/ 943032 h 5799452"/>
              <a:gd name="connsiteX4" fmla="*/ 5132074 w 5136190"/>
              <a:gd name="connsiteY4" fmla="*/ 2673163 h 5799452"/>
              <a:gd name="connsiteX5" fmla="*/ 4790420 w 5136190"/>
              <a:gd name="connsiteY5" fmla="*/ 4496063 h 5799452"/>
              <a:gd name="connsiteX6" fmla="*/ 2906176 w 5136190"/>
              <a:gd name="connsiteY6" fmla="*/ 5491032 h 5799452"/>
              <a:gd name="connsiteX7" fmla="*/ 439384 w 5136190"/>
              <a:gd name="connsiteY7" fmla="*/ 5603316 h 5799452"/>
              <a:gd name="connsiteX8" fmla="*/ 63780 w 5136190"/>
              <a:gd name="connsiteY8" fmla="*/ 3006874 h 5799452"/>
              <a:gd name="connsiteX0" fmla="*/ 63780 w 5136046"/>
              <a:gd name="connsiteY0" fmla="*/ 2996812 h 5789390"/>
              <a:gd name="connsiteX1" fmla="*/ 1190503 w 5136046"/>
              <a:gd name="connsiteY1" fmla="*/ 825696 h 5789390"/>
              <a:gd name="connsiteX2" fmla="*/ 3533318 w 5136046"/>
              <a:gd name="connsiteY2" fmla="*/ 4234 h 5789390"/>
              <a:gd name="connsiteX3" fmla="*/ 4855422 w 5136046"/>
              <a:gd name="connsiteY3" fmla="*/ 932970 h 5789390"/>
              <a:gd name="connsiteX4" fmla="*/ 5132074 w 5136046"/>
              <a:gd name="connsiteY4" fmla="*/ 2663101 h 5789390"/>
              <a:gd name="connsiteX5" fmla="*/ 4790420 w 5136046"/>
              <a:gd name="connsiteY5" fmla="*/ 4486001 h 5789390"/>
              <a:gd name="connsiteX6" fmla="*/ 2906176 w 5136046"/>
              <a:gd name="connsiteY6" fmla="*/ 5480970 h 5789390"/>
              <a:gd name="connsiteX7" fmla="*/ 439384 w 5136046"/>
              <a:gd name="connsiteY7" fmla="*/ 5593254 h 5789390"/>
              <a:gd name="connsiteX8" fmla="*/ 63780 w 5136046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7215 w 5139482"/>
              <a:gd name="connsiteY0" fmla="*/ 2996812 h 5785866"/>
              <a:gd name="connsiteX1" fmla="*/ 1193938 w 5139482"/>
              <a:gd name="connsiteY1" fmla="*/ 825696 h 5785866"/>
              <a:gd name="connsiteX2" fmla="*/ 3536753 w 5139482"/>
              <a:gd name="connsiteY2" fmla="*/ 4234 h 5785866"/>
              <a:gd name="connsiteX3" fmla="*/ 4858857 w 5139482"/>
              <a:gd name="connsiteY3" fmla="*/ 932970 h 5785866"/>
              <a:gd name="connsiteX4" fmla="*/ 5135509 w 5139482"/>
              <a:gd name="connsiteY4" fmla="*/ 2663101 h 5785866"/>
              <a:gd name="connsiteX5" fmla="*/ 4762787 w 5139482"/>
              <a:gd name="connsiteY5" fmla="*/ 4486001 h 5785866"/>
              <a:gd name="connsiteX6" fmla="*/ 3007994 w 5139482"/>
              <a:gd name="connsiteY6" fmla="*/ 5470824 h 5785866"/>
              <a:gd name="connsiteX7" fmla="*/ 442819 w 5139482"/>
              <a:gd name="connsiteY7" fmla="*/ 5593254 h 5785866"/>
              <a:gd name="connsiteX8" fmla="*/ 67215 w 5139482"/>
              <a:gd name="connsiteY8" fmla="*/ 2996812 h 5785866"/>
              <a:gd name="connsiteX0" fmla="*/ 67215 w 5139482"/>
              <a:gd name="connsiteY0" fmla="*/ 2996812 h 5798025"/>
              <a:gd name="connsiteX1" fmla="*/ 1193938 w 5139482"/>
              <a:gd name="connsiteY1" fmla="*/ 825696 h 5798025"/>
              <a:gd name="connsiteX2" fmla="*/ 3536753 w 5139482"/>
              <a:gd name="connsiteY2" fmla="*/ 4234 h 5798025"/>
              <a:gd name="connsiteX3" fmla="*/ 4858857 w 5139482"/>
              <a:gd name="connsiteY3" fmla="*/ 932970 h 5798025"/>
              <a:gd name="connsiteX4" fmla="*/ 5135509 w 5139482"/>
              <a:gd name="connsiteY4" fmla="*/ 2663101 h 5798025"/>
              <a:gd name="connsiteX5" fmla="*/ 4762787 w 5139482"/>
              <a:gd name="connsiteY5" fmla="*/ 4486001 h 5798025"/>
              <a:gd name="connsiteX6" fmla="*/ 3007994 w 5139482"/>
              <a:gd name="connsiteY6" fmla="*/ 5470824 h 5798025"/>
              <a:gd name="connsiteX7" fmla="*/ 442819 w 5139482"/>
              <a:gd name="connsiteY7" fmla="*/ 5593254 h 5798025"/>
              <a:gd name="connsiteX8" fmla="*/ 67215 w 5139482"/>
              <a:gd name="connsiteY8" fmla="*/ 2996812 h 5798025"/>
              <a:gd name="connsiteX0" fmla="*/ 54799 w 5127066"/>
              <a:gd name="connsiteY0" fmla="*/ 2996812 h 5813475"/>
              <a:gd name="connsiteX1" fmla="*/ 1181522 w 5127066"/>
              <a:gd name="connsiteY1" fmla="*/ 825696 h 5813475"/>
              <a:gd name="connsiteX2" fmla="*/ 3524337 w 5127066"/>
              <a:gd name="connsiteY2" fmla="*/ 4234 h 5813475"/>
              <a:gd name="connsiteX3" fmla="*/ 4846441 w 5127066"/>
              <a:gd name="connsiteY3" fmla="*/ 932970 h 5813475"/>
              <a:gd name="connsiteX4" fmla="*/ 5123093 w 5127066"/>
              <a:gd name="connsiteY4" fmla="*/ 2663101 h 5813475"/>
              <a:gd name="connsiteX5" fmla="*/ 4750371 w 5127066"/>
              <a:gd name="connsiteY5" fmla="*/ 4486001 h 5813475"/>
              <a:gd name="connsiteX6" fmla="*/ 2995578 w 5127066"/>
              <a:gd name="connsiteY6" fmla="*/ 5470824 h 5813475"/>
              <a:gd name="connsiteX7" fmla="*/ 471828 w 5127066"/>
              <a:gd name="connsiteY7" fmla="*/ 5628767 h 5813475"/>
              <a:gd name="connsiteX8" fmla="*/ 54799 w 5127066"/>
              <a:gd name="connsiteY8" fmla="*/ 2996812 h 5813475"/>
              <a:gd name="connsiteX0" fmla="*/ 50644 w 5122911"/>
              <a:gd name="connsiteY0" fmla="*/ 2996812 h 5805524"/>
              <a:gd name="connsiteX1" fmla="*/ 1177367 w 5122911"/>
              <a:gd name="connsiteY1" fmla="*/ 825696 h 5805524"/>
              <a:gd name="connsiteX2" fmla="*/ 3520182 w 5122911"/>
              <a:gd name="connsiteY2" fmla="*/ 4234 h 5805524"/>
              <a:gd name="connsiteX3" fmla="*/ 4842286 w 5122911"/>
              <a:gd name="connsiteY3" fmla="*/ 932970 h 5805524"/>
              <a:gd name="connsiteX4" fmla="*/ 5118938 w 5122911"/>
              <a:gd name="connsiteY4" fmla="*/ 2663101 h 5805524"/>
              <a:gd name="connsiteX5" fmla="*/ 4746216 w 5122911"/>
              <a:gd name="connsiteY5" fmla="*/ 4486001 h 5805524"/>
              <a:gd name="connsiteX6" fmla="*/ 2991423 w 5122911"/>
              <a:gd name="connsiteY6" fmla="*/ 5470824 h 5805524"/>
              <a:gd name="connsiteX7" fmla="*/ 483206 w 5122911"/>
              <a:gd name="connsiteY7" fmla="*/ 5618621 h 5805524"/>
              <a:gd name="connsiteX8" fmla="*/ 50644 w 5122911"/>
              <a:gd name="connsiteY8" fmla="*/ 2996812 h 5805524"/>
              <a:gd name="connsiteX0" fmla="*/ 50644 w 5122911"/>
              <a:gd name="connsiteY0" fmla="*/ 2997430 h 5806142"/>
              <a:gd name="connsiteX1" fmla="*/ 1177367 w 5122911"/>
              <a:gd name="connsiteY1" fmla="*/ 826314 h 5806142"/>
              <a:gd name="connsiteX2" fmla="*/ 3520182 w 5122911"/>
              <a:gd name="connsiteY2" fmla="*/ 4852 h 5806142"/>
              <a:gd name="connsiteX3" fmla="*/ 4842286 w 5122911"/>
              <a:gd name="connsiteY3" fmla="*/ 933588 h 5806142"/>
              <a:gd name="connsiteX4" fmla="*/ 5118938 w 5122911"/>
              <a:gd name="connsiteY4" fmla="*/ 2663719 h 5806142"/>
              <a:gd name="connsiteX5" fmla="*/ 4746216 w 5122911"/>
              <a:gd name="connsiteY5" fmla="*/ 4486619 h 5806142"/>
              <a:gd name="connsiteX6" fmla="*/ 2991423 w 5122911"/>
              <a:gd name="connsiteY6" fmla="*/ 5471442 h 5806142"/>
              <a:gd name="connsiteX7" fmla="*/ 483206 w 5122911"/>
              <a:gd name="connsiteY7" fmla="*/ 5619239 h 5806142"/>
              <a:gd name="connsiteX8" fmla="*/ 50644 w 5122911"/>
              <a:gd name="connsiteY8" fmla="*/ 2997430 h 5806142"/>
              <a:gd name="connsiteX0" fmla="*/ 60091 w 5132358"/>
              <a:gd name="connsiteY0" fmla="*/ 2997431 h 5821926"/>
              <a:gd name="connsiteX1" fmla="*/ 1186814 w 5132358"/>
              <a:gd name="connsiteY1" fmla="*/ 826315 h 5821926"/>
              <a:gd name="connsiteX2" fmla="*/ 3529629 w 5132358"/>
              <a:gd name="connsiteY2" fmla="*/ 4853 h 5821926"/>
              <a:gd name="connsiteX3" fmla="*/ 4851733 w 5132358"/>
              <a:gd name="connsiteY3" fmla="*/ 933589 h 5821926"/>
              <a:gd name="connsiteX4" fmla="*/ 5128385 w 5132358"/>
              <a:gd name="connsiteY4" fmla="*/ 2663720 h 5821926"/>
              <a:gd name="connsiteX5" fmla="*/ 4755663 w 5132358"/>
              <a:gd name="connsiteY5" fmla="*/ 4486620 h 5821926"/>
              <a:gd name="connsiteX6" fmla="*/ 3000870 w 5132358"/>
              <a:gd name="connsiteY6" fmla="*/ 5471443 h 5821926"/>
              <a:gd name="connsiteX7" fmla="*/ 492653 w 5132358"/>
              <a:gd name="connsiteY7" fmla="*/ 5619240 h 5821926"/>
              <a:gd name="connsiteX8" fmla="*/ 60091 w 5132358"/>
              <a:gd name="connsiteY8" fmla="*/ 2997431 h 5821926"/>
              <a:gd name="connsiteX0" fmla="*/ 60092 w 5132359"/>
              <a:gd name="connsiteY0" fmla="*/ 2996715 h 5821210"/>
              <a:gd name="connsiteX1" fmla="*/ 1186815 w 5132359"/>
              <a:gd name="connsiteY1" fmla="*/ 825599 h 5821210"/>
              <a:gd name="connsiteX2" fmla="*/ 3529630 w 5132359"/>
              <a:gd name="connsiteY2" fmla="*/ 4137 h 5821210"/>
              <a:gd name="connsiteX3" fmla="*/ 4851734 w 5132359"/>
              <a:gd name="connsiteY3" fmla="*/ 932873 h 5821210"/>
              <a:gd name="connsiteX4" fmla="*/ 5128386 w 5132359"/>
              <a:gd name="connsiteY4" fmla="*/ 2663004 h 5821210"/>
              <a:gd name="connsiteX5" fmla="*/ 4755664 w 5132359"/>
              <a:gd name="connsiteY5" fmla="*/ 4485904 h 5821210"/>
              <a:gd name="connsiteX6" fmla="*/ 3000871 w 5132359"/>
              <a:gd name="connsiteY6" fmla="*/ 5470727 h 5821210"/>
              <a:gd name="connsiteX7" fmla="*/ 492654 w 5132359"/>
              <a:gd name="connsiteY7" fmla="*/ 5618524 h 5821210"/>
              <a:gd name="connsiteX8" fmla="*/ 60092 w 5132359"/>
              <a:gd name="connsiteY8" fmla="*/ 2996715 h 5821210"/>
              <a:gd name="connsiteX0" fmla="*/ 60092 w 5128733"/>
              <a:gd name="connsiteY0" fmla="*/ 2996715 h 5821210"/>
              <a:gd name="connsiteX1" fmla="*/ 1186815 w 5128733"/>
              <a:gd name="connsiteY1" fmla="*/ 825599 h 5821210"/>
              <a:gd name="connsiteX2" fmla="*/ 3529630 w 5128733"/>
              <a:gd name="connsiteY2" fmla="*/ 4137 h 5821210"/>
              <a:gd name="connsiteX3" fmla="*/ 4851734 w 5128733"/>
              <a:gd name="connsiteY3" fmla="*/ 932873 h 5821210"/>
              <a:gd name="connsiteX4" fmla="*/ 5128386 w 5128733"/>
              <a:gd name="connsiteY4" fmla="*/ 2663004 h 5821210"/>
              <a:gd name="connsiteX5" fmla="*/ 4755664 w 5128733"/>
              <a:gd name="connsiteY5" fmla="*/ 4485904 h 5821210"/>
              <a:gd name="connsiteX6" fmla="*/ 3000871 w 5128733"/>
              <a:gd name="connsiteY6" fmla="*/ 5470727 h 5821210"/>
              <a:gd name="connsiteX7" fmla="*/ 492654 w 5128733"/>
              <a:gd name="connsiteY7" fmla="*/ 5618524 h 5821210"/>
              <a:gd name="connsiteX8" fmla="*/ 60092 w 5128733"/>
              <a:gd name="connsiteY8" fmla="*/ 2996715 h 5821210"/>
              <a:gd name="connsiteX0" fmla="*/ 60092 w 5128470"/>
              <a:gd name="connsiteY0" fmla="*/ 2996715 h 5821210"/>
              <a:gd name="connsiteX1" fmla="*/ 1186815 w 5128470"/>
              <a:gd name="connsiteY1" fmla="*/ 825599 h 5821210"/>
              <a:gd name="connsiteX2" fmla="*/ 3529630 w 5128470"/>
              <a:gd name="connsiteY2" fmla="*/ 4137 h 5821210"/>
              <a:gd name="connsiteX3" fmla="*/ 4851734 w 5128470"/>
              <a:gd name="connsiteY3" fmla="*/ 932873 h 5821210"/>
              <a:gd name="connsiteX4" fmla="*/ 5128386 w 5128470"/>
              <a:gd name="connsiteY4" fmla="*/ 2663004 h 5821210"/>
              <a:gd name="connsiteX5" fmla="*/ 4755664 w 5128470"/>
              <a:gd name="connsiteY5" fmla="*/ 4485904 h 5821210"/>
              <a:gd name="connsiteX6" fmla="*/ 3000871 w 5128470"/>
              <a:gd name="connsiteY6" fmla="*/ 5470727 h 5821210"/>
              <a:gd name="connsiteX7" fmla="*/ 492654 w 5128470"/>
              <a:gd name="connsiteY7" fmla="*/ 5618524 h 5821210"/>
              <a:gd name="connsiteX8" fmla="*/ 60092 w 5128470"/>
              <a:gd name="connsiteY8" fmla="*/ 2996715 h 5821210"/>
              <a:gd name="connsiteX0" fmla="*/ 60092 w 5133632"/>
              <a:gd name="connsiteY0" fmla="*/ 2996715 h 5821210"/>
              <a:gd name="connsiteX1" fmla="*/ 1186815 w 5133632"/>
              <a:gd name="connsiteY1" fmla="*/ 825599 h 5821210"/>
              <a:gd name="connsiteX2" fmla="*/ 3529630 w 5133632"/>
              <a:gd name="connsiteY2" fmla="*/ 4137 h 5821210"/>
              <a:gd name="connsiteX3" fmla="*/ 4851734 w 5133632"/>
              <a:gd name="connsiteY3" fmla="*/ 932873 h 5821210"/>
              <a:gd name="connsiteX4" fmla="*/ 5133564 w 5133632"/>
              <a:gd name="connsiteY4" fmla="*/ 2591978 h 5821210"/>
              <a:gd name="connsiteX5" fmla="*/ 4755664 w 5133632"/>
              <a:gd name="connsiteY5" fmla="*/ 4485904 h 5821210"/>
              <a:gd name="connsiteX6" fmla="*/ 3000871 w 5133632"/>
              <a:gd name="connsiteY6" fmla="*/ 5470727 h 5821210"/>
              <a:gd name="connsiteX7" fmla="*/ 492654 w 5133632"/>
              <a:gd name="connsiteY7" fmla="*/ 5618524 h 5821210"/>
              <a:gd name="connsiteX8" fmla="*/ 60092 w 5133632"/>
              <a:gd name="connsiteY8" fmla="*/ 2996715 h 5821210"/>
              <a:gd name="connsiteX0" fmla="*/ 60092 w 5154638"/>
              <a:gd name="connsiteY0" fmla="*/ 2993770 h 5818265"/>
              <a:gd name="connsiteX1" fmla="*/ 1186815 w 5154638"/>
              <a:gd name="connsiteY1" fmla="*/ 822654 h 5818265"/>
              <a:gd name="connsiteX2" fmla="*/ 3529630 w 5154638"/>
              <a:gd name="connsiteY2" fmla="*/ 1192 h 5818265"/>
              <a:gd name="connsiteX3" fmla="*/ 4934584 w 5154638"/>
              <a:gd name="connsiteY3" fmla="*/ 691478 h 5818265"/>
              <a:gd name="connsiteX4" fmla="*/ 5133564 w 5154638"/>
              <a:gd name="connsiteY4" fmla="*/ 2589033 h 5818265"/>
              <a:gd name="connsiteX5" fmla="*/ 4755664 w 5154638"/>
              <a:gd name="connsiteY5" fmla="*/ 4482959 h 5818265"/>
              <a:gd name="connsiteX6" fmla="*/ 3000871 w 5154638"/>
              <a:gd name="connsiteY6" fmla="*/ 5467782 h 5818265"/>
              <a:gd name="connsiteX7" fmla="*/ 492654 w 5154638"/>
              <a:gd name="connsiteY7" fmla="*/ 5615579 h 5818265"/>
              <a:gd name="connsiteX8" fmla="*/ 60092 w 5154638"/>
              <a:gd name="connsiteY8" fmla="*/ 2993770 h 5818265"/>
              <a:gd name="connsiteX0" fmla="*/ 60092 w 5133935"/>
              <a:gd name="connsiteY0" fmla="*/ 2992580 h 5817075"/>
              <a:gd name="connsiteX1" fmla="*/ 1186815 w 5133935"/>
              <a:gd name="connsiteY1" fmla="*/ 821464 h 5817075"/>
              <a:gd name="connsiteX2" fmla="*/ 3529630 w 5133935"/>
              <a:gd name="connsiteY2" fmla="*/ 2 h 5817075"/>
              <a:gd name="connsiteX3" fmla="*/ 4794777 w 5133935"/>
              <a:gd name="connsiteY3" fmla="*/ 817122 h 5817075"/>
              <a:gd name="connsiteX4" fmla="*/ 5133564 w 5133935"/>
              <a:gd name="connsiteY4" fmla="*/ 2587843 h 5817075"/>
              <a:gd name="connsiteX5" fmla="*/ 4755664 w 5133935"/>
              <a:gd name="connsiteY5" fmla="*/ 4481769 h 5817075"/>
              <a:gd name="connsiteX6" fmla="*/ 3000871 w 5133935"/>
              <a:gd name="connsiteY6" fmla="*/ 5466592 h 5817075"/>
              <a:gd name="connsiteX7" fmla="*/ 492654 w 5133935"/>
              <a:gd name="connsiteY7" fmla="*/ 5614389 h 5817075"/>
              <a:gd name="connsiteX8" fmla="*/ 60092 w 5133935"/>
              <a:gd name="connsiteY8" fmla="*/ 2992580 h 5817075"/>
              <a:gd name="connsiteX0" fmla="*/ 60092 w 5133935"/>
              <a:gd name="connsiteY0" fmla="*/ 2999601 h 5824096"/>
              <a:gd name="connsiteX1" fmla="*/ 1186815 w 5133935"/>
              <a:gd name="connsiteY1" fmla="*/ 828485 h 5824096"/>
              <a:gd name="connsiteX2" fmla="*/ 3529630 w 5133935"/>
              <a:gd name="connsiteY2" fmla="*/ 7023 h 5824096"/>
              <a:gd name="connsiteX3" fmla="*/ 4794777 w 5133935"/>
              <a:gd name="connsiteY3" fmla="*/ 824143 h 5824096"/>
              <a:gd name="connsiteX4" fmla="*/ 5133564 w 5133935"/>
              <a:gd name="connsiteY4" fmla="*/ 2594864 h 5824096"/>
              <a:gd name="connsiteX5" fmla="*/ 4755664 w 5133935"/>
              <a:gd name="connsiteY5" fmla="*/ 4488790 h 5824096"/>
              <a:gd name="connsiteX6" fmla="*/ 3000871 w 5133935"/>
              <a:gd name="connsiteY6" fmla="*/ 5473613 h 5824096"/>
              <a:gd name="connsiteX7" fmla="*/ 492654 w 5133935"/>
              <a:gd name="connsiteY7" fmla="*/ 5621410 h 5824096"/>
              <a:gd name="connsiteX8" fmla="*/ 60092 w 5133935"/>
              <a:gd name="connsiteY8" fmla="*/ 2999601 h 5824096"/>
              <a:gd name="connsiteX0" fmla="*/ 60092 w 5134625"/>
              <a:gd name="connsiteY0" fmla="*/ 2999601 h 5821704"/>
              <a:gd name="connsiteX1" fmla="*/ 1186815 w 5134625"/>
              <a:gd name="connsiteY1" fmla="*/ 828485 h 5821704"/>
              <a:gd name="connsiteX2" fmla="*/ 3529630 w 5134625"/>
              <a:gd name="connsiteY2" fmla="*/ 7023 h 5821704"/>
              <a:gd name="connsiteX3" fmla="*/ 4794777 w 5134625"/>
              <a:gd name="connsiteY3" fmla="*/ 824143 h 5821704"/>
              <a:gd name="connsiteX4" fmla="*/ 5133564 w 5134625"/>
              <a:gd name="connsiteY4" fmla="*/ 2594864 h 5821704"/>
              <a:gd name="connsiteX5" fmla="*/ 4724597 w 5134625"/>
              <a:gd name="connsiteY5" fmla="*/ 4554744 h 5821704"/>
              <a:gd name="connsiteX6" fmla="*/ 3000871 w 5134625"/>
              <a:gd name="connsiteY6" fmla="*/ 5473613 h 5821704"/>
              <a:gd name="connsiteX7" fmla="*/ 492654 w 5134625"/>
              <a:gd name="connsiteY7" fmla="*/ 5621410 h 5821704"/>
              <a:gd name="connsiteX8" fmla="*/ 60092 w 5134625"/>
              <a:gd name="connsiteY8" fmla="*/ 2999601 h 5821704"/>
              <a:gd name="connsiteX0" fmla="*/ 60092 w 5135224"/>
              <a:gd name="connsiteY0" fmla="*/ 2999601 h 5821522"/>
              <a:gd name="connsiteX1" fmla="*/ 1186815 w 5135224"/>
              <a:gd name="connsiteY1" fmla="*/ 828485 h 5821522"/>
              <a:gd name="connsiteX2" fmla="*/ 3529630 w 5135224"/>
              <a:gd name="connsiteY2" fmla="*/ 7023 h 5821522"/>
              <a:gd name="connsiteX3" fmla="*/ 4794777 w 5135224"/>
              <a:gd name="connsiteY3" fmla="*/ 824143 h 5821522"/>
              <a:gd name="connsiteX4" fmla="*/ 5133564 w 5135224"/>
              <a:gd name="connsiteY4" fmla="*/ 2594864 h 5821522"/>
              <a:gd name="connsiteX5" fmla="*/ 4703885 w 5135224"/>
              <a:gd name="connsiteY5" fmla="*/ 4559817 h 5821522"/>
              <a:gd name="connsiteX6" fmla="*/ 3000871 w 5135224"/>
              <a:gd name="connsiteY6" fmla="*/ 5473613 h 5821522"/>
              <a:gd name="connsiteX7" fmla="*/ 492654 w 5135224"/>
              <a:gd name="connsiteY7" fmla="*/ 5621410 h 5821522"/>
              <a:gd name="connsiteX8" fmla="*/ 60092 w 5135224"/>
              <a:gd name="connsiteY8" fmla="*/ 2999601 h 5821522"/>
              <a:gd name="connsiteX0" fmla="*/ 49795 w 5124927"/>
              <a:gd name="connsiteY0" fmla="*/ 2999601 h 5799300"/>
              <a:gd name="connsiteX1" fmla="*/ 1176518 w 5124927"/>
              <a:gd name="connsiteY1" fmla="*/ 828485 h 5799300"/>
              <a:gd name="connsiteX2" fmla="*/ 3519333 w 5124927"/>
              <a:gd name="connsiteY2" fmla="*/ 7023 h 5799300"/>
              <a:gd name="connsiteX3" fmla="*/ 4784480 w 5124927"/>
              <a:gd name="connsiteY3" fmla="*/ 824143 h 5799300"/>
              <a:gd name="connsiteX4" fmla="*/ 5123267 w 5124927"/>
              <a:gd name="connsiteY4" fmla="*/ 2594864 h 5799300"/>
              <a:gd name="connsiteX5" fmla="*/ 4693588 w 5124927"/>
              <a:gd name="connsiteY5" fmla="*/ 4559817 h 5799300"/>
              <a:gd name="connsiteX6" fmla="*/ 2959506 w 5124927"/>
              <a:gd name="connsiteY6" fmla="*/ 5453320 h 5799300"/>
              <a:gd name="connsiteX7" fmla="*/ 482357 w 5124927"/>
              <a:gd name="connsiteY7" fmla="*/ 5621410 h 5799300"/>
              <a:gd name="connsiteX8" fmla="*/ 49795 w 5124927"/>
              <a:gd name="connsiteY8" fmla="*/ 2999601 h 5799300"/>
              <a:gd name="connsiteX0" fmla="*/ 51655 w 5126787"/>
              <a:gd name="connsiteY0" fmla="*/ 2999601 h 5794630"/>
              <a:gd name="connsiteX1" fmla="*/ 1178378 w 5126787"/>
              <a:gd name="connsiteY1" fmla="*/ 828485 h 5794630"/>
              <a:gd name="connsiteX2" fmla="*/ 3521193 w 5126787"/>
              <a:gd name="connsiteY2" fmla="*/ 7023 h 5794630"/>
              <a:gd name="connsiteX3" fmla="*/ 4786340 w 5126787"/>
              <a:gd name="connsiteY3" fmla="*/ 824143 h 5794630"/>
              <a:gd name="connsiteX4" fmla="*/ 5125127 w 5126787"/>
              <a:gd name="connsiteY4" fmla="*/ 2594864 h 5794630"/>
              <a:gd name="connsiteX5" fmla="*/ 4695448 w 5126787"/>
              <a:gd name="connsiteY5" fmla="*/ 4559817 h 5794630"/>
              <a:gd name="connsiteX6" fmla="*/ 3028682 w 5126787"/>
              <a:gd name="connsiteY6" fmla="*/ 5438099 h 5794630"/>
              <a:gd name="connsiteX7" fmla="*/ 484217 w 5126787"/>
              <a:gd name="connsiteY7" fmla="*/ 5621410 h 5794630"/>
              <a:gd name="connsiteX8" fmla="*/ 51655 w 5126787"/>
              <a:gd name="connsiteY8" fmla="*/ 2999601 h 5794630"/>
              <a:gd name="connsiteX0" fmla="*/ 66797 w 5141929"/>
              <a:gd name="connsiteY0" fmla="*/ 2999601 h 5826093"/>
              <a:gd name="connsiteX1" fmla="*/ 1193520 w 5141929"/>
              <a:gd name="connsiteY1" fmla="*/ 828485 h 5826093"/>
              <a:gd name="connsiteX2" fmla="*/ 3536335 w 5141929"/>
              <a:gd name="connsiteY2" fmla="*/ 7023 h 5826093"/>
              <a:gd name="connsiteX3" fmla="*/ 4801482 w 5141929"/>
              <a:gd name="connsiteY3" fmla="*/ 824143 h 5826093"/>
              <a:gd name="connsiteX4" fmla="*/ 5140269 w 5141929"/>
              <a:gd name="connsiteY4" fmla="*/ 2594864 h 5826093"/>
              <a:gd name="connsiteX5" fmla="*/ 4710590 w 5141929"/>
              <a:gd name="connsiteY5" fmla="*/ 4559817 h 5826093"/>
              <a:gd name="connsiteX6" fmla="*/ 3043824 w 5141929"/>
              <a:gd name="connsiteY6" fmla="*/ 5438099 h 5826093"/>
              <a:gd name="connsiteX7" fmla="*/ 499359 w 5141929"/>
              <a:gd name="connsiteY7" fmla="*/ 5621410 h 5826093"/>
              <a:gd name="connsiteX8" fmla="*/ 66797 w 5141929"/>
              <a:gd name="connsiteY8" fmla="*/ 2999601 h 582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41929" h="5826093">
                <a:moveTo>
                  <a:pt x="66797" y="2999601"/>
                </a:moveTo>
                <a:cubicBezTo>
                  <a:pt x="182491" y="2200780"/>
                  <a:pt x="584196" y="1317102"/>
                  <a:pt x="1193520" y="828485"/>
                </a:cubicBezTo>
                <a:cubicBezTo>
                  <a:pt x="1802844" y="339868"/>
                  <a:pt x="2914296" y="-58207"/>
                  <a:pt x="3536335" y="7023"/>
                </a:cubicBezTo>
                <a:cubicBezTo>
                  <a:pt x="4158374" y="72253"/>
                  <a:pt x="4534160" y="392836"/>
                  <a:pt x="4801482" y="824143"/>
                </a:cubicBezTo>
                <a:cubicBezTo>
                  <a:pt x="5068804" y="1255450"/>
                  <a:pt x="5155418" y="1972252"/>
                  <a:pt x="5140269" y="2594864"/>
                </a:cubicBezTo>
                <a:cubicBezTo>
                  <a:pt x="5125120" y="3217476"/>
                  <a:pt x="5059997" y="4085945"/>
                  <a:pt x="4710590" y="4559817"/>
                </a:cubicBezTo>
                <a:cubicBezTo>
                  <a:pt x="4361183" y="5033689"/>
                  <a:pt x="3745696" y="5261167"/>
                  <a:pt x="3043824" y="5438099"/>
                </a:cubicBezTo>
                <a:cubicBezTo>
                  <a:pt x="2341952" y="5615031"/>
                  <a:pt x="1073201" y="6098853"/>
                  <a:pt x="499359" y="5621410"/>
                </a:cubicBezTo>
                <a:cubicBezTo>
                  <a:pt x="-74483" y="5143967"/>
                  <a:pt x="-48897" y="3798422"/>
                  <a:pt x="66797" y="29996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10D3-EFB8-49CE-806A-438313BD972A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BE9DD7F-4F16-E824-528C-BC7E0206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643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774" y="1447788"/>
            <a:ext cx="5183735" cy="3604504"/>
          </a:xfrm>
        </p:spPr>
        <p:txBody>
          <a:bodyPr anchor="ctr" anchorCtr="0"/>
          <a:lstStyle>
            <a:lvl1pPr>
              <a:lnSpc>
                <a:spcPct val="95000"/>
              </a:lnSpc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9DBD5C-AE26-407F-9D8D-3A9AF67D5740}" type="datetime1">
              <a:rPr lang="fi-FI" smtClean="0"/>
              <a:pPr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13E945D-1247-D62D-AD9E-8494A5812A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94" t="17232" r="-406" b="177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28F37C1C-D36D-2846-6B2B-096C1CEF9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016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Ryhmä 16">
            <a:extLst>
              <a:ext uri="{FF2B5EF4-FFF2-40B4-BE49-F238E27FC236}">
                <a16:creationId xmlns:a16="http://schemas.microsoft.com/office/drawing/2014/main" id="{8D1D7DD3-DC59-4CD6-9404-D616F536D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6096" y="0"/>
            <a:ext cx="12199296" cy="6864096"/>
            <a:chOff x="22509" y="14288"/>
            <a:chExt cx="12140917" cy="683549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FB2D8690-2E74-426F-B655-83948E0DF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509" y="4819371"/>
              <a:ext cx="4745038" cy="2030413"/>
            </a:xfrm>
            <a:custGeom>
              <a:avLst/>
              <a:gdLst>
                <a:gd name="T0" fmla="*/ 13242 w 13243"/>
                <a:gd name="T1" fmla="*/ 5666 h 5666"/>
                <a:gd name="T2" fmla="*/ 13239 w 13243"/>
                <a:gd name="T3" fmla="*/ 5250 h 5666"/>
                <a:gd name="T4" fmla="*/ 11987 w 13243"/>
                <a:gd name="T5" fmla="*/ 1447 h 5666"/>
                <a:gd name="T6" fmla="*/ 8799 w 13243"/>
                <a:gd name="T7" fmla="*/ 220 h 5666"/>
                <a:gd name="T8" fmla="*/ 4547 w 13243"/>
                <a:gd name="T9" fmla="*/ 19 h 5666"/>
                <a:gd name="T10" fmla="*/ 0 w 13243"/>
                <a:gd name="T11" fmla="*/ 598 h 5666"/>
                <a:gd name="T12" fmla="*/ 0 w 13243"/>
                <a:gd name="T13" fmla="*/ 5666 h 5666"/>
                <a:gd name="T14" fmla="*/ 13242 w 13243"/>
                <a:gd name="T15" fmla="*/ 5666 h 5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43" h="5666">
                  <a:moveTo>
                    <a:pt x="13242" y="5666"/>
                  </a:moveTo>
                  <a:cubicBezTo>
                    <a:pt x="13243" y="5527"/>
                    <a:pt x="13242" y="5388"/>
                    <a:pt x="13239" y="5250"/>
                  </a:cubicBezTo>
                  <a:cubicBezTo>
                    <a:pt x="13210" y="3933"/>
                    <a:pt x="12997" y="2473"/>
                    <a:pt x="11987" y="1447"/>
                  </a:cubicBezTo>
                  <a:cubicBezTo>
                    <a:pt x="11153" y="600"/>
                    <a:pt x="9938" y="342"/>
                    <a:pt x="8799" y="220"/>
                  </a:cubicBezTo>
                  <a:cubicBezTo>
                    <a:pt x="7388" y="69"/>
                    <a:pt x="5966" y="0"/>
                    <a:pt x="4547" y="19"/>
                  </a:cubicBezTo>
                  <a:cubicBezTo>
                    <a:pt x="3074" y="40"/>
                    <a:pt x="1398" y="33"/>
                    <a:pt x="0" y="598"/>
                  </a:cubicBezTo>
                  <a:lnTo>
                    <a:pt x="0" y="5666"/>
                  </a:lnTo>
                  <a:lnTo>
                    <a:pt x="13242" y="5666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01D9FD0-F345-43AC-A3D2-116B06ACF7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76" y="14288"/>
              <a:ext cx="4268670" cy="2957070"/>
            </a:xfrm>
            <a:custGeom>
              <a:avLst/>
              <a:gdLst>
                <a:gd name="T0" fmla="*/ 0 w 13828"/>
                <a:gd name="T1" fmla="*/ 3074 h 9635"/>
                <a:gd name="T2" fmla="*/ 641 w 13828"/>
                <a:gd name="T3" fmla="*/ 3877 h 9635"/>
                <a:gd name="T4" fmla="*/ 2742 w 13828"/>
                <a:gd name="T5" fmla="*/ 6076 h 9635"/>
                <a:gd name="T6" fmla="*/ 4787 w 13828"/>
                <a:gd name="T7" fmla="*/ 8138 h 9635"/>
                <a:gd name="T8" fmla="*/ 6855 w 13828"/>
                <a:gd name="T9" fmla="*/ 9425 h 9635"/>
                <a:gd name="T10" fmla="*/ 8940 w 13828"/>
                <a:gd name="T11" fmla="*/ 9110 h 9635"/>
                <a:gd name="T12" fmla="*/ 10637 w 13828"/>
                <a:gd name="T13" fmla="*/ 7402 h 9635"/>
                <a:gd name="T14" fmla="*/ 13168 w 13828"/>
                <a:gd name="T15" fmla="*/ 2886 h 9635"/>
                <a:gd name="T16" fmla="*/ 13386 w 13828"/>
                <a:gd name="T17" fmla="*/ 2076 h 9635"/>
                <a:gd name="T18" fmla="*/ 13828 w 13828"/>
                <a:gd name="T19" fmla="*/ 0 h 9635"/>
                <a:gd name="T20" fmla="*/ 0 w 13828"/>
                <a:gd name="T21" fmla="*/ 0 h 9635"/>
                <a:gd name="T22" fmla="*/ 0 w 13828"/>
                <a:gd name="T23" fmla="*/ 3074 h 9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28" h="9635">
                  <a:moveTo>
                    <a:pt x="0" y="3074"/>
                  </a:moveTo>
                  <a:cubicBezTo>
                    <a:pt x="198" y="3361"/>
                    <a:pt x="417" y="3628"/>
                    <a:pt x="641" y="3877"/>
                  </a:cubicBezTo>
                  <a:cubicBezTo>
                    <a:pt x="1324" y="4637"/>
                    <a:pt x="2041" y="5347"/>
                    <a:pt x="2742" y="6076"/>
                  </a:cubicBezTo>
                  <a:cubicBezTo>
                    <a:pt x="3415" y="6777"/>
                    <a:pt x="4079" y="7503"/>
                    <a:pt x="4787" y="8138"/>
                  </a:cubicBezTo>
                  <a:cubicBezTo>
                    <a:pt x="5422" y="8708"/>
                    <a:pt x="6116" y="9214"/>
                    <a:pt x="6855" y="9425"/>
                  </a:cubicBezTo>
                  <a:cubicBezTo>
                    <a:pt x="7589" y="9635"/>
                    <a:pt x="8303" y="9507"/>
                    <a:pt x="8940" y="9110"/>
                  </a:cubicBezTo>
                  <a:cubicBezTo>
                    <a:pt x="9593" y="8703"/>
                    <a:pt x="10137" y="8064"/>
                    <a:pt x="10637" y="7402"/>
                  </a:cubicBezTo>
                  <a:cubicBezTo>
                    <a:pt x="11634" y="6084"/>
                    <a:pt x="12614" y="4641"/>
                    <a:pt x="13168" y="2886"/>
                  </a:cubicBezTo>
                  <a:cubicBezTo>
                    <a:pt x="13252" y="2622"/>
                    <a:pt x="13324" y="2352"/>
                    <a:pt x="13386" y="2076"/>
                  </a:cubicBezTo>
                  <a:cubicBezTo>
                    <a:pt x="13627" y="1439"/>
                    <a:pt x="13773" y="732"/>
                    <a:pt x="13828" y="0"/>
                  </a:cubicBezTo>
                  <a:lnTo>
                    <a:pt x="0" y="0"/>
                  </a:lnTo>
                  <a:lnTo>
                    <a:pt x="0" y="3074"/>
                  </a:lnTo>
                  <a:close/>
                </a:path>
              </a:pathLst>
            </a:custGeom>
            <a:noFill/>
            <a:ln w="2667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D162DC8A-CF65-4E93-AB01-12B75855C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29651" y="14288"/>
              <a:ext cx="3533775" cy="3998913"/>
            </a:xfrm>
            <a:custGeom>
              <a:avLst/>
              <a:gdLst>
                <a:gd name="T0" fmla="*/ 9862 w 9862"/>
                <a:gd name="T1" fmla="*/ 9634 h 11156"/>
                <a:gd name="T2" fmla="*/ 9862 w 9862"/>
                <a:gd name="T3" fmla="*/ 0 h 11156"/>
                <a:gd name="T4" fmla="*/ 0 w 9862"/>
                <a:gd name="T5" fmla="*/ 0 h 11156"/>
                <a:gd name="T6" fmla="*/ 1544 w 9862"/>
                <a:gd name="T7" fmla="*/ 1597 h 11156"/>
                <a:gd name="T8" fmla="*/ 3939 w 9862"/>
                <a:gd name="T9" fmla="*/ 4063 h 11156"/>
                <a:gd name="T10" fmla="*/ 2814 w 9862"/>
                <a:gd name="T11" fmla="*/ 6168 h 11156"/>
                <a:gd name="T12" fmla="*/ 5220 w 9862"/>
                <a:gd name="T13" fmla="*/ 10393 h 11156"/>
                <a:gd name="T14" fmla="*/ 9692 w 9862"/>
                <a:gd name="T15" fmla="*/ 9780 h 11156"/>
                <a:gd name="T16" fmla="*/ 9862 w 9862"/>
                <a:gd name="T17" fmla="*/ 9634 h 1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2" h="11156">
                  <a:moveTo>
                    <a:pt x="9862" y="9634"/>
                  </a:moveTo>
                  <a:lnTo>
                    <a:pt x="9862" y="0"/>
                  </a:lnTo>
                  <a:lnTo>
                    <a:pt x="0" y="0"/>
                  </a:lnTo>
                  <a:cubicBezTo>
                    <a:pt x="163" y="773"/>
                    <a:pt x="672" y="1251"/>
                    <a:pt x="1544" y="1597"/>
                  </a:cubicBezTo>
                  <a:cubicBezTo>
                    <a:pt x="2665" y="2041"/>
                    <a:pt x="4013" y="2835"/>
                    <a:pt x="3939" y="4063"/>
                  </a:cubicBezTo>
                  <a:cubicBezTo>
                    <a:pt x="3889" y="4890"/>
                    <a:pt x="3181" y="5449"/>
                    <a:pt x="2814" y="6168"/>
                  </a:cubicBezTo>
                  <a:cubicBezTo>
                    <a:pt x="2079" y="7610"/>
                    <a:pt x="3762" y="9631"/>
                    <a:pt x="5220" y="10393"/>
                  </a:cubicBezTo>
                  <a:cubicBezTo>
                    <a:pt x="6678" y="11156"/>
                    <a:pt x="8467" y="10786"/>
                    <a:pt x="9692" y="9780"/>
                  </a:cubicBezTo>
                  <a:cubicBezTo>
                    <a:pt x="9750" y="9733"/>
                    <a:pt x="9806" y="9684"/>
                    <a:pt x="9862" y="9634"/>
                  </a:cubicBezTo>
                  <a:close/>
                </a:path>
              </a:pathLst>
            </a:custGeom>
            <a:no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DDCBABCA-C31B-434A-80C5-A03CF2929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13738" y="865188"/>
              <a:ext cx="1246188" cy="1260475"/>
            </a:xfrm>
            <a:custGeom>
              <a:avLst/>
              <a:gdLst>
                <a:gd name="T0" fmla="*/ 1085 w 3475"/>
                <a:gd name="T1" fmla="*/ 355 h 3516"/>
                <a:gd name="T2" fmla="*/ 628 w 3475"/>
                <a:gd name="T3" fmla="*/ 714 h 3516"/>
                <a:gd name="T4" fmla="*/ 895 w 3475"/>
                <a:gd name="T5" fmla="*/ 3068 h 3516"/>
                <a:gd name="T6" fmla="*/ 1414 w 3475"/>
                <a:gd name="T7" fmla="*/ 3354 h 3516"/>
                <a:gd name="T8" fmla="*/ 2648 w 3475"/>
                <a:gd name="T9" fmla="*/ 3057 h 3516"/>
                <a:gd name="T10" fmla="*/ 3335 w 3475"/>
                <a:gd name="T11" fmla="*/ 1491 h 3516"/>
                <a:gd name="T12" fmla="*/ 3320 w 3475"/>
                <a:gd name="T13" fmla="*/ 1435 h 3516"/>
                <a:gd name="T14" fmla="*/ 3311 w 3475"/>
                <a:gd name="T15" fmla="*/ 1402 h 3516"/>
                <a:gd name="T16" fmla="*/ 3155 w 3475"/>
                <a:gd name="T17" fmla="*/ 1101 h 3516"/>
                <a:gd name="T18" fmla="*/ 2706 w 3475"/>
                <a:gd name="T19" fmla="*/ 654 h 3516"/>
                <a:gd name="T20" fmla="*/ 1085 w 3475"/>
                <a:gd name="T21" fmla="*/ 355 h 3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5" h="3516">
                  <a:moveTo>
                    <a:pt x="1085" y="355"/>
                  </a:moveTo>
                  <a:cubicBezTo>
                    <a:pt x="910" y="439"/>
                    <a:pt x="754" y="562"/>
                    <a:pt x="628" y="714"/>
                  </a:cubicBezTo>
                  <a:cubicBezTo>
                    <a:pt x="28" y="1522"/>
                    <a:pt x="0" y="2438"/>
                    <a:pt x="895" y="3068"/>
                  </a:cubicBezTo>
                  <a:cubicBezTo>
                    <a:pt x="1074" y="3194"/>
                    <a:pt x="1246" y="3291"/>
                    <a:pt x="1414" y="3354"/>
                  </a:cubicBezTo>
                  <a:cubicBezTo>
                    <a:pt x="1843" y="3516"/>
                    <a:pt x="2243" y="3452"/>
                    <a:pt x="2648" y="3057"/>
                  </a:cubicBezTo>
                  <a:cubicBezTo>
                    <a:pt x="3191" y="2527"/>
                    <a:pt x="3475" y="2043"/>
                    <a:pt x="3335" y="1491"/>
                  </a:cubicBezTo>
                  <a:cubicBezTo>
                    <a:pt x="3331" y="1471"/>
                    <a:pt x="3325" y="1454"/>
                    <a:pt x="3320" y="1435"/>
                  </a:cubicBezTo>
                  <a:cubicBezTo>
                    <a:pt x="3317" y="1424"/>
                    <a:pt x="3314" y="1413"/>
                    <a:pt x="3311" y="1402"/>
                  </a:cubicBezTo>
                  <a:cubicBezTo>
                    <a:pt x="3275" y="1283"/>
                    <a:pt x="3227" y="1189"/>
                    <a:pt x="3155" y="1101"/>
                  </a:cubicBezTo>
                  <a:cubicBezTo>
                    <a:pt x="3031" y="927"/>
                    <a:pt x="2869" y="776"/>
                    <a:pt x="2706" y="654"/>
                  </a:cubicBezTo>
                  <a:cubicBezTo>
                    <a:pt x="2264" y="326"/>
                    <a:pt x="1552" y="0"/>
                    <a:pt x="1085" y="355"/>
                  </a:cubicBezTo>
                  <a:close/>
                </a:path>
              </a:pathLst>
            </a:custGeom>
            <a:no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81A5A0F9-837A-448A-909C-F9AAF00B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50291"/>
            <a:ext cx="10515600" cy="2812184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B931B4-C6F2-4AB8-BD2E-18356ACDC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64546"/>
            <a:ext cx="10515600" cy="94816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B0F88A-9B96-4E97-B2F3-1EED77C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A3C97A-AB14-43D2-823C-125B02E5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B90C6C-4BDB-453C-ABB3-B0E9E3ED4A09}" type="datetime1">
              <a:rPr lang="fi-FI" smtClean="0"/>
              <a:pPr/>
              <a:t>20.10.2026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F242F4-32C7-4E6A-8CF0-F0A6B3FF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A9A8C11-4968-BD23-0890-3DA5F574B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736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3922-C4FF-439E-97C9-29FAF7A6197D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D060BC8-D7E3-4C60-B89D-094DBE47F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20" y="6124534"/>
            <a:ext cx="1463455" cy="45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198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bg>
      <p:bgPr>
        <a:solidFill>
          <a:srgbClr val="F6F3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Ryhmä 13">
            <a:extLst>
              <a:ext uri="{FF2B5EF4-FFF2-40B4-BE49-F238E27FC236}">
                <a16:creationId xmlns:a16="http://schemas.microsoft.com/office/drawing/2014/main" id="{1B2CA9E3-E9A2-4604-8389-13234E79696E}"/>
              </a:ext>
            </a:extLst>
          </p:cNvPr>
          <p:cNvGrpSpPr/>
          <p:nvPr userDrawn="1"/>
        </p:nvGrpSpPr>
        <p:grpSpPr>
          <a:xfrm>
            <a:off x="0" y="0"/>
            <a:ext cx="12193200" cy="6858000"/>
            <a:chOff x="28576" y="14288"/>
            <a:chExt cx="12134850" cy="6829425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2B542ED-8486-479B-BAB5-3B85AA89E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41076" y="4883150"/>
              <a:ext cx="1022350" cy="1960563"/>
            </a:xfrm>
            <a:custGeom>
              <a:avLst/>
              <a:gdLst>
                <a:gd name="T0" fmla="*/ 2857 w 2857"/>
                <a:gd name="T1" fmla="*/ 0 h 5471"/>
                <a:gd name="T2" fmla="*/ 1550 w 2857"/>
                <a:gd name="T3" fmla="*/ 1067 h 5471"/>
                <a:gd name="T4" fmla="*/ 145 w 2857"/>
                <a:gd name="T5" fmla="*/ 3960 h 5471"/>
                <a:gd name="T6" fmla="*/ 33 w 2857"/>
                <a:gd name="T7" fmla="*/ 5471 h 5471"/>
                <a:gd name="T8" fmla="*/ 2857 w 2857"/>
                <a:gd name="T9" fmla="*/ 5471 h 5471"/>
                <a:gd name="T10" fmla="*/ 2857 w 2857"/>
                <a:gd name="T11" fmla="*/ 0 h 5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7" h="5471">
                  <a:moveTo>
                    <a:pt x="2857" y="0"/>
                  </a:moveTo>
                  <a:cubicBezTo>
                    <a:pt x="2381" y="266"/>
                    <a:pt x="1932" y="636"/>
                    <a:pt x="1550" y="1067"/>
                  </a:cubicBezTo>
                  <a:cubicBezTo>
                    <a:pt x="808" y="1904"/>
                    <a:pt x="345" y="2950"/>
                    <a:pt x="145" y="3960"/>
                  </a:cubicBezTo>
                  <a:cubicBezTo>
                    <a:pt x="44" y="4466"/>
                    <a:pt x="0" y="4984"/>
                    <a:pt x="33" y="5471"/>
                  </a:cubicBezTo>
                  <a:lnTo>
                    <a:pt x="2857" y="5471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B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EE3C7CB-1909-42D2-893F-39840E54E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76" y="4464050"/>
              <a:ext cx="2552700" cy="2379663"/>
            </a:xfrm>
            <a:custGeom>
              <a:avLst/>
              <a:gdLst>
                <a:gd name="T0" fmla="*/ 6288 w 7125"/>
                <a:gd name="T1" fmla="*/ 6640 h 6640"/>
                <a:gd name="T2" fmla="*/ 7059 w 7125"/>
                <a:gd name="T3" fmla="*/ 4317 h 6640"/>
                <a:gd name="T4" fmla="*/ 7116 w 7125"/>
                <a:gd name="T5" fmla="*/ 3082 h 6640"/>
                <a:gd name="T6" fmla="*/ 6381 w 7125"/>
                <a:gd name="T7" fmla="*/ 850 h 6640"/>
                <a:gd name="T8" fmla="*/ 4510 w 7125"/>
                <a:gd name="T9" fmla="*/ 130 h 6640"/>
                <a:gd name="T10" fmla="*/ 2013 w 7125"/>
                <a:gd name="T11" fmla="*/ 12 h 6640"/>
                <a:gd name="T12" fmla="*/ 0 w 7125"/>
                <a:gd name="T13" fmla="*/ 157 h 6640"/>
                <a:gd name="T14" fmla="*/ 0 w 7125"/>
                <a:gd name="T15" fmla="*/ 6640 h 6640"/>
                <a:gd name="T16" fmla="*/ 6288 w 7125"/>
                <a:gd name="T17" fmla="*/ 6640 h 6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25" h="6640">
                  <a:moveTo>
                    <a:pt x="6288" y="6640"/>
                  </a:moveTo>
                  <a:cubicBezTo>
                    <a:pt x="6730" y="5946"/>
                    <a:pt x="6960" y="5168"/>
                    <a:pt x="7059" y="4317"/>
                  </a:cubicBezTo>
                  <a:cubicBezTo>
                    <a:pt x="7107" y="3907"/>
                    <a:pt x="7125" y="3494"/>
                    <a:pt x="7116" y="3082"/>
                  </a:cubicBezTo>
                  <a:cubicBezTo>
                    <a:pt x="7099" y="2310"/>
                    <a:pt x="6974" y="1452"/>
                    <a:pt x="6381" y="850"/>
                  </a:cubicBezTo>
                  <a:cubicBezTo>
                    <a:pt x="5891" y="352"/>
                    <a:pt x="5178" y="201"/>
                    <a:pt x="4510" y="130"/>
                  </a:cubicBezTo>
                  <a:cubicBezTo>
                    <a:pt x="3681" y="41"/>
                    <a:pt x="2846" y="0"/>
                    <a:pt x="2013" y="12"/>
                  </a:cubicBezTo>
                  <a:cubicBezTo>
                    <a:pt x="1369" y="21"/>
                    <a:pt x="660" y="21"/>
                    <a:pt x="0" y="157"/>
                  </a:cubicBezTo>
                  <a:lnTo>
                    <a:pt x="0" y="6640"/>
                  </a:lnTo>
                  <a:lnTo>
                    <a:pt x="6288" y="6640"/>
                  </a:lnTo>
                  <a:close/>
                </a:path>
              </a:pathLst>
            </a:custGeom>
            <a:solidFill>
              <a:srgbClr val="E0C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3E8A0975-9E1D-4E78-BD4D-4AA5E9E88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33026" y="14288"/>
              <a:ext cx="1930400" cy="1779588"/>
            </a:xfrm>
            <a:custGeom>
              <a:avLst/>
              <a:gdLst>
                <a:gd name="T0" fmla="*/ 5391 w 5391"/>
                <a:gd name="T1" fmla="*/ 3473 h 4964"/>
                <a:gd name="T2" fmla="*/ 5163 w 5391"/>
                <a:gd name="T3" fmla="*/ 3060 h 4964"/>
                <a:gd name="T4" fmla="*/ 4019 w 5391"/>
                <a:gd name="T5" fmla="*/ 1886 h 4964"/>
                <a:gd name="T6" fmla="*/ 3523 w 5391"/>
                <a:gd name="T7" fmla="*/ 1809 h 4964"/>
                <a:gd name="T8" fmla="*/ 4084 w 5391"/>
                <a:gd name="T9" fmla="*/ 3619 h 4964"/>
                <a:gd name="T10" fmla="*/ 2618 w 5391"/>
                <a:gd name="T11" fmla="*/ 3826 h 4964"/>
                <a:gd name="T12" fmla="*/ 1823 w 5391"/>
                <a:gd name="T13" fmla="*/ 1406 h 4964"/>
                <a:gd name="T14" fmla="*/ 1527 w 5391"/>
                <a:gd name="T15" fmla="*/ 1217 h 4964"/>
                <a:gd name="T16" fmla="*/ 1241 w 5391"/>
                <a:gd name="T17" fmla="*/ 1583 h 4964"/>
                <a:gd name="T18" fmla="*/ 1379 w 5391"/>
                <a:gd name="T19" fmla="*/ 2133 h 4964"/>
                <a:gd name="T20" fmla="*/ 1441 w 5391"/>
                <a:gd name="T21" fmla="*/ 2641 h 4964"/>
                <a:gd name="T22" fmla="*/ 655 w 5391"/>
                <a:gd name="T23" fmla="*/ 2794 h 4964"/>
                <a:gd name="T24" fmla="*/ 76 w 5391"/>
                <a:gd name="T25" fmla="*/ 0 h 4964"/>
                <a:gd name="T26" fmla="*/ 5391 w 5391"/>
                <a:gd name="T27" fmla="*/ 0 h 4964"/>
                <a:gd name="T28" fmla="*/ 5391 w 5391"/>
                <a:gd name="T29" fmla="*/ 3473 h 4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91" h="4964">
                  <a:moveTo>
                    <a:pt x="5391" y="3473"/>
                  </a:moveTo>
                  <a:cubicBezTo>
                    <a:pt x="5318" y="3333"/>
                    <a:pt x="5243" y="3195"/>
                    <a:pt x="5163" y="3060"/>
                  </a:cubicBezTo>
                  <a:cubicBezTo>
                    <a:pt x="4877" y="2576"/>
                    <a:pt x="4511" y="2120"/>
                    <a:pt x="4019" y="1886"/>
                  </a:cubicBezTo>
                  <a:cubicBezTo>
                    <a:pt x="3809" y="1786"/>
                    <a:pt x="3702" y="1653"/>
                    <a:pt x="3523" y="1809"/>
                  </a:cubicBezTo>
                  <a:cubicBezTo>
                    <a:pt x="3297" y="2006"/>
                    <a:pt x="3928" y="3312"/>
                    <a:pt x="4084" y="3619"/>
                  </a:cubicBezTo>
                  <a:cubicBezTo>
                    <a:pt x="4669" y="4764"/>
                    <a:pt x="3114" y="4964"/>
                    <a:pt x="2618" y="3826"/>
                  </a:cubicBezTo>
                  <a:cubicBezTo>
                    <a:pt x="2219" y="2909"/>
                    <a:pt x="2349" y="2063"/>
                    <a:pt x="1823" y="1406"/>
                  </a:cubicBezTo>
                  <a:cubicBezTo>
                    <a:pt x="1746" y="1310"/>
                    <a:pt x="1646" y="1216"/>
                    <a:pt x="1527" y="1217"/>
                  </a:cubicBezTo>
                  <a:cubicBezTo>
                    <a:pt x="1361" y="1219"/>
                    <a:pt x="1244" y="1408"/>
                    <a:pt x="1241" y="1583"/>
                  </a:cubicBezTo>
                  <a:cubicBezTo>
                    <a:pt x="1239" y="1758"/>
                    <a:pt x="1314" y="1972"/>
                    <a:pt x="1379" y="2133"/>
                  </a:cubicBezTo>
                  <a:cubicBezTo>
                    <a:pt x="1443" y="2294"/>
                    <a:pt x="1495" y="2475"/>
                    <a:pt x="1441" y="2641"/>
                  </a:cubicBezTo>
                  <a:cubicBezTo>
                    <a:pt x="1338" y="2953"/>
                    <a:pt x="907" y="2988"/>
                    <a:pt x="655" y="2794"/>
                  </a:cubicBezTo>
                  <a:cubicBezTo>
                    <a:pt x="0" y="2291"/>
                    <a:pt x="826" y="969"/>
                    <a:pt x="76" y="0"/>
                  </a:cubicBezTo>
                  <a:lnTo>
                    <a:pt x="5391" y="0"/>
                  </a:lnTo>
                  <a:lnTo>
                    <a:pt x="5391" y="3473"/>
                  </a:lnTo>
                  <a:close/>
                </a:path>
              </a:pathLst>
            </a:custGeom>
            <a:solidFill>
              <a:srgbClr val="2C5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E63CA-3BBE-43DD-ADEF-D0577A787475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D060BC8-D7E3-4C60-B89D-094DBE47F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20" y="6124534"/>
            <a:ext cx="1463455" cy="45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858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3">
    <p:bg>
      <p:bgPr>
        <a:solidFill>
          <a:srgbClr val="ECC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Ryhmä 13">
            <a:extLst>
              <a:ext uri="{FF2B5EF4-FFF2-40B4-BE49-F238E27FC236}">
                <a16:creationId xmlns:a16="http://schemas.microsoft.com/office/drawing/2014/main" id="{1B2CA9E3-E9A2-4604-8389-13234E79696E}"/>
              </a:ext>
            </a:extLst>
          </p:cNvPr>
          <p:cNvGrpSpPr/>
          <p:nvPr userDrawn="1"/>
        </p:nvGrpSpPr>
        <p:grpSpPr>
          <a:xfrm>
            <a:off x="0" y="0"/>
            <a:ext cx="12193200" cy="6858000"/>
            <a:chOff x="28576" y="14288"/>
            <a:chExt cx="12134850" cy="6829425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2B542ED-8486-479B-BAB5-3B85AA89E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41076" y="4883150"/>
              <a:ext cx="1022350" cy="1960563"/>
            </a:xfrm>
            <a:custGeom>
              <a:avLst/>
              <a:gdLst>
                <a:gd name="T0" fmla="*/ 2857 w 2857"/>
                <a:gd name="T1" fmla="*/ 0 h 5471"/>
                <a:gd name="T2" fmla="*/ 1550 w 2857"/>
                <a:gd name="T3" fmla="*/ 1067 h 5471"/>
                <a:gd name="T4" fmla="*/ 145 w 2857"/>
                <a:gd name="T5" fmla="*/ 3960 h 5471"/>
                <a:gd name="T6" fmla="*/ 33 w 2857"/>
                <a:gd name="T7" fmla="*/ 5471 h 5471"/>
                <a:gd name="T8" fmla="*/ 2857 w 2857"/>
                <a:gd name="T9" fmla="*/ 5471 h 5471"/>
                <a:gd name="T10" fmla="*/ 2857 w 2857"/>
                <a:gd name="T11" fmla="*/ 0 h 5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7" h="5471">
                  <a:moveTo>
                    <a:pt x="2857" y="0"/>
                  </a:moveTo>
                  <a:cubicBezTo>
                    <a:pt x="2381" y="266"/>
                    <a:pt x="1932" y="636"/>
                    <a:pt x="1550" y="1067"/>
                  </a:cubicBezTo>
                  <a:cubicBezTo>
                    <a:pt x="808" y="1904"/>
                    <a:pt x="345" y="2950"/>
                    <a:pt x="145" y="3960"/>
                  </a:cubicBezTo>
                  <a:cubicBezTo>
                    <a:pt x="44" y="4466"/>
                    <a:pt x="0" y="4984"/>
                    <a:pt x="33" y="5471"/>
                  </a:cubicBezTo>
                  <a:lnTo>
                    <a:pt x="2857" y="5471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5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EE3C7CB-1909-42D2-893F-39840E54E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76" y="4464050"/>
              <a:ext cx="2552700" cy="2379663"/>
            </a:xfrm>
            <a:custGeom>
              <a:avLst/>
              <a:gdLst>
                <a:gd name="T0" fmla="*/ 6288 w 7125"/>
                <a:gd name="T1" fmla="*/ 6640 h 6640"/>
                <a:gd name="T2" fmla="*/ 7059 w 7125"/>
                <a:gd name="T3" fmla="*/ 4317 h 6640"/>
                <a:gd name="T4" fmla="*/ 7116 w 7125"/>
                <a:gd name="T5" fmla="*/ 3082 h 6640"/>
                <a:gd name="T6" fmla="*/ 6381 w 7125"/>
                <a:gd name="T7" fmla="*/ 850 h 6640"/>
                <a:gd name="T8" fmla="*/ 4510 w 7125"/>
                <a:gd name="T9" fmla="*/ 130 h 6640"/>
                <a:gd name="T10" fmla="*/ 2013 w 7125"/>
                <a:gd name="T11" fmla="*/ 12 h 6640"/>
                <a:gd name="T12" fmla="*/ 0 w 7125"/>
                <a:gd name="T13" fmla="*/ 157 h 6640"/>
                <a:gd name="T14" fmla="*/ 0 w 7125"/>
                <a:gd name="T15" fmla="*/ 6640 h 6640"/>
                <a:gd name="T16" fmla="*/ 6288 w 7125"/>
                <a:gd name="T17" fmla="*/ 6640 h 6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25" h="6640">
                  <a:moveTo>
                    <a:pt x="6288" y="6640"/>
                  </a:moveTo>
                  <a:cubicBezTo>
                    <a:pt x="6730" y="5946"/>
                    <a:pt x="6960" y="5168"/>
                    <a:pt x="7059" y="4317"/>
                  </a:cubicBezTo>
                  <a:cubicBezTo>
                    <a:pt x="7107" y="3907"/>
                    <a:pt x="7125" y="3494"/>
                    <a:pt x="7116" y="3082"/>
                  </a:cubicBezTo>
                  <a:cubicBezTo>
                    <a:pt x="7099" y="2310"/>
                    <a:pt x="6974" y="1452"/>
                    <a:pt x="6381" y="850"/>
                  </a:cubicBezTo>
                  <a:cubicBezTo>
                    <a:pt x="5891" y="352"/>
                    <a:pt x="5178" y="201"/>
                    <a:pt x="4510" y="130"/>
                  </a:cubicBezTo>
                  <a:cubicBezTo>
                    <a:pt x="3681" y="41"/>
                    <a:pt x="2846" y="0"/>
                    <a:pt x="2013" y="12"/>
                  </a:cubicBezTo>
                  <a:cubicBezTo>
                    <a:pt x="1369" y="21"/>
                    <a:pt x="660" y="21"/>
                    <a:pt x="0" y="157"/>
                  </a:cubicBezTo>
                  <a:lnTo>
                    <a:pt x="0" y="6640"/>
                  </a:lnTo>
                  <a:lnTo>
                    <a:pt x="6288" y="6640"/>
                  </a:lnTo>
                  <a:close/>
                </a:path>
              </a:pathLst>
            </a:custGeom>
            <a:solidFill>
              <a:srgbClr val="BA9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3E8A0975-9E1D-4E78-BD4D-4AA5E9E88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33026" y="14288"/>
              <a:ext cx="1930400" cy="1779588"/>
            </a:xfrm>
            <a:custGeom>
              <a:avLst/>
              <a:gdLst>
                <a:gd name="T0" fmla="*/ 5391 w 5391"/>
                <a:gd name="T1" fmla="*/ 3473 h 4964"/>
                <a:gd name="T2" fmla="*/ 5163 w 5391"/>
                <a:gd name="T3" fmla="*/ 3060 h 4964"/>
                <a:gd name="T4" fmla="*/ 4019 w 5391"/>
                <a:gd name="T5" fmla="*/ 1886 h 4964"/>
                <a:gd name="T6" fmla="*/ 3523 w 5391"/>
                <a:gd name="T7" fmla="*/ 1809 h 4964"/>
                <a:gd name="T8" fmla="*/ 4084 w 5391"/>
                <a:gd name="T9" fmla="*/ 3619 h 4964"/>
                <a:gd name="T10" fmla="*/ 2618 w 5391"/>
                <a:gd name="T11" fmla="*/ 3826 h 4964"/>
                <a:gd name="T12" fmla="*/ 1823 w 5391"/>
                <a:gd name="T13" fmla="*/ 1406 h 4964"/>
                <a:gd name="T14" fmla="*/ 1527 w 5391"/>
                <a:gd name="T15" fmla="*/ 1217 h 4964"/>
                <a:gd name="T16" fmla="*/ 1241 w 5391"/>
                <a:gd name="T17" fmla="*/ 1583 h 4964"/>
                <a:gd name="T18" fmla="*/ 1379 w 5391"/>
                <a:gd name="T19" fmla="*/ 2133 h 4964"/>
                <a:gd name="T20" fmla="*/ 1441 w 5391"/>
                <a:gd name="T21" fmla="*/ 2641 h 4964"/>
                <a:gd name="T22" fmla="*/ 655 w 5391"/>
                <a:gd name="T23" fmla="*/ 2794 h 4964"/>
                <a:gd name="T24" fmla="*/ 76 w 5391"/>
                <a:gd name="T25" fmla="*/ 0 h 4964"/>
                <a:gd name="T26" fmla="*/ 5391 w 5391"/>
                <a:gd name="T27" fmla="*/ 0 h 4964"/>
                <a:gd name="T28" fmla="*/ 5391 w 5391"/>
                <a:gd name="T29" fmla="*/ 3473 h 4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91" h="4964">
                  <a:moveTo>
                    <a:pt x="5391" y="3473"/>
                  </a:moveTo>
                  <a:cubicBezTo>
                    <a:pt x="5318" y="3333"/>
                    <a:pt x="5243" y="3195"/>
                    <a:pt x="5163" y="3060"/>
                  </a:cubicBezTo>
                  <a:cubicBezTo>
                    <a:pt x="4877" y="2576"/>
                    <a:pt x="4511" y="2120"/>
                    <a:pt x="4019" y="1886"/>
                  </a:cubicBezTo>
                  <a:cubicBezTo>
                    <a:pt x="3809" y="1786"/>
                    <a:pt x="3702" y="1653"/>
                    <a:pt x="3523" y="1809"/>
                  </a:cubicBezTo>
                  <a:cubicBezTo>
                    <a:pt x="3297" y="2006"/>
                    <a:pt x="3928" y="3312"/>
                    <a:pt x="4084" y="3619"/>
                  </a:cubicBezTo>
                  <a:cubicBezTo>
                    <a:pt x="4669" y="4764"/>
                    <a:pt x="3114" y="4964"/>
                    <a:pt x="2618" y="3826"/>
                  </a:cubicBezTo>
                  <a:cubicBezTo>
                    <a:pt x="2219" y="2909"/>
                    <a:pt x="2349" y="2063"/>
                    <a:pt x="1823" y="1406"/>
                  </a:cubicBezTo>
                  <a:cubicBezTo>
                    <a:pt x="1746" y="1310"/>
                    <a:pt x="1646" y="1216"/>
                    <a:pt x="1527" y="1217"/>
                  </a:cubicBezTo>
                  <a:cubicBezTo>
                    <a:pt x="1361" y="1219"/>
                    <a:pt x="1244" y="1408"/>
                    <a:pt x="1241" y="1583"/>
                  </a:cubicBezTo>
                  <a:cubicBezTo>
                    <a:pt x="1239" y="1758"/>
                    <a:pt x="1314" y="1972"/>
                    <a:pt x="1379" y="2133"/>
                  </a:cubicBezTo>
                  <a:cubicBezTo>
                    <a:pt x="1443" y="2294"/>
                    <a:pt x="1495" y="2475"/>
                    <a:pt x="1441" y="2641"/>
                  </a:cubicBezTo>
                  <a:cubicBezTo>
                    <a:pt x="1338" y="2953"/>
                    <a:pt x="907" y="2988"/>
                    <a:pt x="655" y="2794"/>
                  </a:cubicBezTo>
                  <a:cubicBezTo>
                    <a:pt x="0" y="2291"/>
                    <a:pt x="826" y="969"/>
                    <a:pt x="76" y="0"/>
                  </a:cubicBezTo>
                  <a:lnTo>
                    <a:pt x="5391" y="0"/>
                  </a:lnTo>
                  <a:lnTo>
                    <a:pt x="5391" y="3473"/>
                  </a:ln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9DE0-346A-468B-B8EC-0E31AE5E139F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D060BC8-D7E3-4C60-B89D-094DBE47F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20" y="6124534"/>
            <a:ext cx="1463455" cy="45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725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">
    <p:bg>
      <p:bgPr>
        <a:solidFill>
          <a:srgbClr val="253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Ryhmä 13">
            <a:extLst>
              <a:ext uri="{FF2B5EF4-FFF2-40B4-BE49-F238E27FC236}">
                <a16:creationId xmlns:a16="http://schemas.microsoft.com/office/drawing/2014/main" id="{1B2CA9E3-E9A2-4604-8389-13234E79696E}"/>
              </a:ext>
            </a:extLst>
          </p:cNvPr>
          <p:cNvGrpSpPr/>
          <p:nvPr userDrawn="1"/>
        </p:nvGrpSpPr>
        <p:grpSpPr>
          <a:xfrm>
            <a:off x="0" y="0"/>
            <a:ext cx="12193200" cy="6858000"/>
            <a:chOff x="28576" y="14288"/>
            <a:chExt cx="12134850" cy="6829425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2B542ED-8486-479B-BAB5-3B85AA89E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41076" y="4883150"/>
              <a:ext cx="1022350" cy="1960563"/>
            </a:xfrm>
            <a:custGeom>
              <a:avLst/>
              <a:gdLst>
                <a:gd name="T0" fmla="*/ 2857 w 2857"/>
                <a:gd name="T1" fmla="*/ 0 h 5471"/>
                <a:gd name="T2" fmla="*/ 1550 w 2857"/>
                <a:gd name="T3" fmla="*/ 1067 h 5471"/>
                <a:gd name="T4" fmla="*/ 145 w 2857"/>
                <a:gd name="T5" fmla="*/ 3960 h 5471"/>
                <a:gd name="T6" fmla="*/ 33 w 2857"/>
                <a:gd name="T7" fmla="*/ 5471 h 5471"/>
                <a:gd name="T8" fmla="*/ 2857 w 2857"/>
                <a:gd name="T9" fmla="*/ 5471 h 5471"/>
                <a:gd name="T10" fmla="*/ 2857 w 2857"/>
                <a:gd name="T11" fmla="*/ 0 h 5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7" h="5471">
                  <a:moveTo>
                    <a:pt x="2857" y="0"/>
                  </a:moveTo>
                  <a:cubicBezTo>
                    <a:pt x="2381" y="266"/>
                    <a:pt x="1932" y="636"/>
                    <a:pt x="1550" y="1067"/>
                  </a:cubicBezTo>
                  <a:cubicBezTo>
                    <a:pt x="808" y="1904"/>
                    <a:pt x="345" y="2950"/>
                    <a:pt x="145" y="3960"/>
                  </a:cubicBezTo>
                  <a:cubicBezTo>
                    <a:pt x="44" y="4466"/>
                    <a:pt x="0" y="4984"/>
                    <a:pt x="33" y="5471"/>
                  </a:cubicBezTo>
                  <a:lnTo>
                    <a:pt x="2857" y="5471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2361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EE3C7CB-1909-42D2-893F-39840E54E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76" y="4464050"/>
              <a:ext cx="2552700" cy="2379663"/>
            </a:xfrm>
            <a:custGeom>
              <a:avLst/>
              <a:gdLst>
                <a:gd name="T0" fmla="*/ 6288 w 7125"/>
                <a:gd name="T1" fmla="*/ 6640 h 6640"/>
                <a:gd name="T2" fmla="*/ 7059 w 7125"/>
                <a:gd name="T3" fmla="*/ 4317 h 6640"/>
                <a:gd name="T4" fmla="*/ 7116 w 7125"/>
                <a:gd name="T5" fmla="*/ 3082 h 6640"/>
                <a:gd name="T6" fmla="*/ 6381 w 7125"/>
                <a:gd name="T7" fmla="*/ 850 h 6640"/>
                <a:gd name="T8" fmla="*/ 4510 w 7125"/>
                <a:gd name="T9" fmla="*/ 130 h 6640"/>
                <a:gd name="T10" fmla="*/ 2013 w 7125"/>
                <a:gd name="T11" fmla="*/ 12 h 6640"/>
                <a:gd name="T12" fmla="*/ 0 w 7125"/>
                <a:gd name="T13" fmla="*/ 157 h 6640"/>
                <a:gd name="T14" fmla="*/ 0 w 7125"/>
                <a:gd name="T15" fmla="*/ 6640 h 6640"/>
                <a:gd name="T16" fmla="*/ 6288 w 7125"/>
                <a:gd name="T17" fmla="*/ 6640 h 6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25" h="6640">
                  <a:moveTo>
                    <a:pt x="6288" y="6640"/>
                  </a:moveTo>
                  <a:cubicBezTo>
                    <a:pt x="6730" y="5946"/>
                    <a:pt x="6960" y="5168"/>
                    <a:pt x="7059" y="4317"/>
                  </a:cubicBezTo>
                  <a:cubicBezTo>
                    <a:pt x="7107" y="3907"/>
                    <a:pt x="7125" y="3494"/>
                    <a:pt x="7116" y="3082"/>
                  </a:cubicBezTo>
                  <a:cubicBezTo>
                    <a:pt x="7099" y="2310"/>
                    <a:pt x="6974" y="1452"/>
                    <a:pt x="6381" y="850"/>
                  </a:cubicBezTo>
                  <a:cubicBezTo>
                    <a:pt x="5891" y="352"/>
                    <a:pt x="5178" y="201"/>
                    <a:pt x="4510" y="130"/>
                  </a:cubicBezTo>
                  <a:cubicBezTo>
                    <a:pt x="3681" y="41"/>
                    <a:pt x="2846" y="0"/>
                    <a:pt x="2013" y="12"/>
                  </a:cubicBezTo>
                  <a:cubicBezTo>
                    <a:pt x="1369" y="21"/>
                    <a:pt x="660" y="21"/>
                    <a:pt x="0" y="157"/>
                  </a:cubicBezTo>
                  <a:lnTo>
                    <a:pt x="0" y="6640"/>
                  </a:lnTo>
                  <a:lnTo>
                    <a:pt x="6288" y="6640"/>
                  </a:lnTo>
                  <a:close/>
                </a:path>
              </a:pathLst>
            </a:custGeom>
            <a:solidFill>
              <a:srgbClr val="C66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3E8A0975-9E1D-4E78-BD4D-4AA5E9E88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33026" y="14288"/>
              <a:ext cx="1930400" cy="1779588"/>
            </a:xfrm>
            <a:custGeom>
              <a:avLst/>
              <a:gdLst>
                <a:gd name="T0" fmla="*/ 5391 w 5391"/>
                <a:gd name="T1" fmla="*/ 3473 h 4964"/>
                <a:gd name="T2" fmla="*/ 5163 w 5391"/>
                <a:gd name="T3" fmla="*/ 3060 h 4964"/>
                <a:gd name="T4" fmla="*/ 4019 w 5391"/>
                <a:gd name="T5" fmla="*/ 1886 h 4964"/>
                <a:gd name="T6" fmla="*/ 3523 w 5391"/>
                <a:gd name="T7" fmla="*/ 1809 h 4964"/>
                <a:gd name="T8" fmla="*/ 4084 w 5391"/>
                <a:gd name="T9" fmla="*/ 3619 h 4964"/>
                <a:gd name="T10" fmla="*/ 2618 w 5391"/>
                <a:gd name="T11" fmla="*/ 3826 h 4964"/>
                <a:gd name="T12" fmla="*/ 1823 w 5391"/>
                <a:gd name="T13" fmla="*/ 1406 h 4964"/>
                <a:gd name="T14" fmla="*/ 1527 w 5391"/>
                <a:gd name="T15" fmla="*/ 1217 h 4964"/>
                <a:gd name="T16" fmla="*/ 1241 w 5391"/>
                <a:gd name="T17" fmla="*/ 1583 h 4964"/>
                <a:gd name="T18" fmla="*/ 1379 w 5391"/>
                <a:gd name="T19" fmla="*/ 2133 h 4964"/>
                <a:gd name="T20" fmla="*/ 1441 w 5391"/>
                <a:gd name="T21" fmla="*/ 2641 h 4964"/>
                <a:gd name="T22" fmla="*/ 655 w 5391"/>
                <a:gd name="T23" fmla="*/ 2794 h 4964"/>
                <a:gd name="T24" fmla="*/ 76 w 5391"/>
                <a:gd name="T25" fmla="*/ 0 h 4964"/>
                <a:gd name="T26" fmla="*/ 5391 w 5391"/>
                <a:gd name="T27" fmla="*/ 0 h 4964"/>
                <a:gd name="T28" fmla="*/ 5391 w 5391"/>
                <a:gd name="T29" fmla="*/ 3473 h 4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91" h="4964">
                  <a:moveTo>
                    <a:pt x="5391" y="3473"/>
                  </a:moveTo>
                  <a:cubicBezTo>
                    <a:pt x="5318" y="3333"/>
                    <a:pt x="5243" y="3195"/>
                    <a:pt x="5163" y="3060"/>
                  </a:cubicBezTo>
                  <a:cubicBezTo>
                    <a:pt x="4877" y="2576"/>
                    <a:pt x="4511" y="2120"/>
                    <a:pt x="4019" y="1886"/>
                  </a:cubicBezTo>
                  <a:cubicBezTo>
                    <a:pt x="3809" y="1786"/>
                    <a:pt x="3702" y="1653"/>
                    <a:pt x="3523" y="1809"/>
                  </a:cubicBezTo>
                  <a:cubicBezTo>
                    <a:pt x="3297" y="2006"/>
                    <a:pt x="3928" y="3312"/>
                    <a:pt x="4084" y="3619"/>
                  </a:cubicBezTo>
                  <a:cubicBezTo>
                    <a:pt x="4669" y="4764"/>
                    <a:pt x="3114" y="4964"/>
                    <a:pt x="2618" y="3826"/>
                  </a:cubicBezTo>
                  <a:cubicBezTo>
                    <a:pt x="2219" y="2909"/>
                    <a:pt x="2349" y="2063"/>
                    <a:pt x="1823" y="1406"/>
                  </a:cubicBezTo>
                  <a:cubicBezTo>
                    <a:pt x="1746" y="1310"/>
                    <a:pt x="1646" y="1216"/>
                    <a:pt x="1527" y="1217"/>
                  </a:cubicBezTo>
                  <a:cubicBezTo>
                    <a:pt x="1361" y="1219"/>
                    <a:pt x="1244" y="1408"/>
                    <a:pt x="1241" y="1583"/>
                  </a:cubicBezTo>
                  <a:cubicBezTo>
                    <a:pt x="1239" y="1758"/>
                    <a:pt x="1314" y="1972"/>
                    <a:pt x="1379" y="2133"/>
                  </a:cubicBezTo>
                  <a:cubicBezTo>
                    <a:pt x="1443" y="2294"/>
                    <a:pt x="1495" y="2475"/>
                    <a:pt x="1441" y="2641"/>
                  </a:cubicBezTo>
                  <a:cubicBezTo>
                    <a:pt x="1338" y="2953"/>
                    <a:pt x="907" y="2988"/>
                    <a:pt x="655" y="2794"/>
                  </a:cubicBezTo>
                  <a:cubicBezTo>
                    <a:pt x="0" y="2291"/>
                    <a:pt x="826" y="969"/>
                    <a:pt x="76" y="0"/>
                  </a:cubicBezTo>
                  <a:lnTo>
                    <a:pt x="5391" y="0"/>
                  </a:lnTo>
                  <a:lnTo>
                    <a:pt x="5391" y="3473"/>
                  </a:lnTo>
                  <a:close/>
                </a:path>
              </a:pathLst>
            </a:custGeom>
            <a:solidFill>
              <a:srgbClr val="2C5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DD373D-220E-4A08-BDB2-B265AC47484B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D060BC8-D7E3-4C60-B89D-094DBE47F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20" y="6124534"/>
            <a:ext cx="1463455" cy="45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021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bg>
      <p:bgPr>
        <a:solidFill>
          <a:srgbClr val="F6F3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Ryhmä 10">
            <a:extLst>
              <a:ext uri="{FF2B5EF4-FFF2-40B4-BE49-F238E27FC236}">
                <a16:creationId xmlns:a16="http://schemas.microsoft.com/office/drawing/2014/main" id="{0B1EBC13-26BA-41ED-9AB8-37FCC7493DD3}"/>
              </a:ext>
            </a:extLst>
          </p:cNvPr>
          <p:cNvGrpSpPr/>
          <p:nvPr userDrawn="1"/>
        </p:nvGrpSpPr>
        <p:grpSpPr>
          <a:xfrm>
            <a:off x="0" y="0"/>
            <a:ext cx="12193200" cy="6858000"/>
            <a:chOff x="28576" y="14288"/>
            <a:chExt cx="12134850" cy="6829425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38A02F32-FC24-498B-B5DC-EA2EE15EDD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41076" y="4883150"/>
              <a:ext cx="1022350" cy="1960563"/>
            </a:xfrm>
            <a:custGeom>
              <a:avLst/>
              <a:gdLst>
                <a:gd name="T0" fmla="*/ 2857 w 2857"/>
                <a:gd name="T1" fmla="*/ 0 h 5471"/>
                <a:gd name="T2" fmla="*/ 1550 w 2857"/>
                <a:gd name="T3" fmla="*/ 1067 h 5471"/>
                <a:gd name="T4" fmla="*/ 145 w 2857"/>
                <a:gd name="T5" fmla="*/ 3960 h 5471"/>
                <a:gd name="T6" fmla="*/ 33 w 2857"/>
                <a:gd name="T7" fmla="*/ 5471 h 5471"/>
                <a:gd name="T8" fmla="*/ 2857 w 2857"/>
                <a:gd name="T9" fmla="*/ 5471 h 5471"/>
                <a:gd name="T10" fmla="*/ 2857 w 2857"/>
                <a:gd name="T11" fmla="*/ 0 h 5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7" h="5471">
                  <a:moveTo>
                    <a:pt x="2857" y="0"/>
                  </a:moveTo>
                  <a:cubicBezTo>
                    <a:pt x="2381" y="266"/>
                    <a:pt x="1932" y="636"/>
                    <a:pt x="1550" y="1067"/>
                  </a:cubicBezTo>
                  <a:cubicBezTo>
                    <a:pt x="808" y="1904"/>
                    <a:pt x="345" y="2950"/>
                    <a:pt x="145" y="3960"/>
                  </a:cubicBezTo>
                  <a:cubicBezTo>
                    <a:pt x="44" y="4466"/>
                    <a:pt x="0" y="4984"/>
                    <a:pt x="33" y="5471"/>
                  </a:cubicBezTo>
                  <a:lnTo>
                    <a:pt x="2857" y="5471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B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D2B7547-5841-430A-BE03-E887AD50A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76" y="4464050"/>
              <a:ext cx="2552700" cy="2379663"/>
            </a:xfrm>
            <a:custGeom>
              <a:avLst/>
              <a:gdLst>
                <a:gd name="T0" fmla="*/ 6288 w 7125"/>
                <a:gd name="T1" fmla="*/ 6640 h 6640"/>
                <a:gd name="T2" fmla="*/ 7059 w 7125"/>
                <a:gd name="T3" fmla="*/ 4317 h 6640"/>
                <a:gd name="T4" fmla="*/ 7116 w 7125"/>
                <a:gd name="T5" fmla="*/ 3082 h 6640"/>
                <a:gd name="T6" fmla="*/ 6381 w 7125"/>
                <a:gd name="T7" fmla="*/ 850 h 6640"/>
                <a:gd name="T8" fmla="*/ 4510 w 7125"/>
                <a:gd name="T9" fmla="*/ 130 h 6640"/>
                <a:gd name="T10" fmla="*/ 2013 w 7125"/>
                <a:gd name="T11" fmla="*/ 12 h 6640"/>
                <a:gd name="T12" fmla="*/ 0 w 7125"/>
                <a:gd name="T13" fmla="*/ 157 h 6640"/>
                <a:gd name="T14" fmla="*/ 0 w 7125"/>
                <a:gd name="T15" fmla="*/ 6640 h 6640"/>
                <a:gd name="T16" fmla="*/ 6288 w 7125"/>
                <a:gd name="T17" fmla="*/ 6640 h 6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25" h="6640">
                  <a:moveTo>
                    <a:pt x="6288" y="6640"/>
                  </a:moveTo>
                  <a:cubicBezTo>
                    <a:pt x="6730" y="5946"/>
                    <a:pt x="6960" y="5168"/>
                    <a:pt x="7059" y="4317"/>
                  </a:cubicBezTo>
                  <a:cubicBezTo>
                    <a:pt x="7107" y="3907"/>
                    <a:pt x="7125" y="3494"/>
                    <a:pt x="7116" y="3082"/>
                  </a:cubicBezTo>
                  <a:cubicBezTo>
                    <a:pt x="7099" y="2310"/>
                    <a:pt x="6974" y="1452"/>
                    <a:pt x="6381" y="850"/>
                  </a:cubicBezTo>
                  <a:cubicBezTo>
                    <a:pt x="5891" y="352"/>
                    <a:pt x="5178" y="201"/>
                    <a:pt x="4510" y="130"/>
                  </a:cubicBezTo>
                  <a:cubicBezTo>
                    <a:pt x="3681" y="41"/>
                    <a:pt x="2846" y="0"/>
                    <a:pt x="2013" y="12"/>
                  </a:cubicBezTo>
                  <a:cubicBezTo>
                    <a:pt x="1369" y="21"/>
                    <a:pt x="660" y="21"/>
                    <a:pt x="0" y="157"/>
                  </a:cubicBezTo>
                  <a:lnTo>
                    <a:pt x="0" y="6640"/>
                  </a:lnTo>
                  <a:lnTo>
                    <a:pt x="6288" y="6640"/>
                  </a:lnTo>
                  <a:close/>
                </a:path>
              </a:pathLst>
            </a:custGeom>
            <a:solidFill>
              <a:srgbClr val="E0C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0D738C49-FCAB-45AC-92CE-1A4DAFFC5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33026" y="14288"/>
              <a:ext cx="1930400" cy="1779588"/>
            </a:xfrm>
            <a:custGeom>
              <a:avLst/>
              <a:gdLst>
                <a:gd name="T0" fmla="*/ 5391 w 5391"/>
                <a:gd name="T1" fmla="*/ 3473 h 4964"/>
                <a:gd name="T2" fmla="*/ 5163 w 5391"/>
                <a:gd name="T3" fmla="*/ 3060 h 4964"/>
                <a:gd name="T4" fmla="*/ 4019 w 5391"/>
                <a:gd name="T5" fmla="*/ 1886 h 4964"/>
                <a:gd name="T6" fmla="*/ 3523 w 5391"/>
                <a:gd name="T7" fmla="*/ 1809 h 4964"/>
                <a:gd name="T8" fmla="*/ 4084 w 5391"/>
                <a:gd name="T9" fmla="*/ 3619 h 4964"/>
                <a:gd name="T10" fmla="*/ 2618 w 5391"/>
                <a:gd name="T11" fmla="*/ 3826 h 4964"/>
                <a:gd name="T12" fmla="*/ 1823 w 5391"/>
                <a:gd name="T13" fmla="*/ 1406 h 4964"/>
                <a:gd name="T14" fmla="*/ 1527 w 5391"/>
                <a:gd name="T15" fmla="*/ 1217 h 4964"/>
                <a:gd name="T16" fmla="*/ 1241 w 5391"/>
                <a:gd name="T17" fmla="*/ 1583 h 4964"/>
                <a:gd name="T18" fmla="*/ 1379 w 5391"/>
                <a:gd name="T19" fmla="*/ 2133 h 4964"/>
                <a:gd name="T20" fmla="*/ 1441 w 5391"/>
                <a:gd name="T21" fmla="*/ 2641 h 4964"/>
                <a:gd name="T22" fmla="*/ 655 w 5391"/>
                <a:gd name="T23" fmla="*/ 2794 h 4964"/>
                <a:gd name="T24" fmla="*/ 76 w 5391"/>
                <a:gd name="T25" fmla="*/ 0 h 4964"/>
                <a:gd name="T26" fmla="*/ 5391 w 5391"/>
                <a:gd name="T27" fmla="*/ 0 h 4964"/>
                <a:gd name="T28" fmla="*/ 5391 w 5391"/>
                <a:gd name="T29" fmla="*/ 3473 h 4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91" h="4964">
                  <a:moveTo>
                    <a:pt x="5391" y="3473"/>
                  </a:moveTo>
                  <a:cubicBezTo>
                    <a:pt x="5318" y="3333"/>
                    <a:pt x="5243" y="3195"/>
                    <a:pt x="5163" y="3060"/>
                  </a:cubicBezTo>
                  <a:cubicBezTo>
                    <a:pt x="4877" y="2576"/>
                    <a:pt x="4511" y="2120"/>
                    <a:pt x="4019" y="1886"/>
                  </a:cubicBezTo>
                  <a:cubicBezTo>
                    <a:pt x="3809" y="1786"/>
                    <a:pt x="3702" y="1653"/>
                    <a:pt x="3523" y="1809"/>
                  </a:cubicBezTo>
                  <a:cubicBezTo>
                    <a:pt x="3297" y="2006"/>
                    <a:pt x="3928" y="3312"/>
                    <a:pt x="4084" y="3619"/>
                  </a:cubicBezTo>
                  <a:cubicBezTo>
                    <a:pt x="4669" y="4764"/>
                    <a:pt x="3114" y="4964"/>
                    <a:pt x="2618" y="3826"/>
                  </a:cubicBezTo>
                  <a:cubicBezTo>
                    <a:pt x="2219" y="2909"/>
                    <a:pt x="2349" y="2063"/>
                    <a:pt x="1823" y="1406"/>
                  </a:cubicBezTo>
                  <a:cubicBezTo>
                    <a:pt x="1746" y="1310"/>
                    <a:pt x="1646" y="1216"/>
                    <a:pt x="1527" y="1217"/>
                  </a:cubicBezTo>
                  <a:cubicBezTo>
                    <a:pt x="1361" y="1219"/>
                    <a:pt x="1244" y="1408"/>
                    <a:pt x="1241" y="1583"/>
                  </a:cubicBezTo>
                  <a:cubicBezTo>
                    <a:pt x="1239" y="1758"/>
                    <a:pt x="1314" y="1972"/>
                    <a:pt x="1379" y="2133"/>
                  </a:cubicBezTo>
                  <a:cubicBezTo>
                    <a:pt x="1443" y="2294"/>
                    <a:pt x="1495" y="2475"/>
                    <a:pt x="1441" y="2641"/>
                  </a:cubicBezTo>
                  <a:cubicBezTo>
                    <a:pt x="1338" y="2953"/>
                    <a:pt x="907" y="2988"/>
                    <a:pt x="655" y="2794"/>
                  </a:cubicBezTo>
                  <a:cubicBezTo>
                    <a:pt x="0" y="2291"/>
                    <a:pt x="826" y="969"/>
                    <a:pt x="76" y="0"/>
                  </a:cubicBezTo>
                  <a:lnTo>
                    <a:pt x="5391" y="0"/>
                  </a:lnTo>
                  <a:lnTo>
                    <a:pt x="5391" y="3473"/>
                  </a:lnTo>
                  <a:close/>
                </a:path>
              </a:pathLst>
            </a:custGeom>
            <a:solidFill>
              <a:srgbClr val="2C5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pic>
        <p:nvPicPr>
          <p:cNvPr id="15" name="Kuva 14">
            <a:extLst>
              <a:ext uri="{FF2B5EF4-FFF2-40B4-BE49-F238E27FC236}">
                <a16:creationId xmlns:a16="http://schemas.microsoft.com/office/drawing/2014/main" id="{60C228F0-E29C-4AE8-BAF2-A1043DF81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20" y="6124534"/>
            <a:ext cx="1463455" cy="45616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0824" y="2307600"/>
            <a:ext cx="4990430" cy="3715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C64C772-F5CD-4853-9E41-336ED63A8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745" y="2307600"/>
            <a:ext cx="4990431" cy="3715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52C4-01DD-4CC4-AAE1-A35F87022CE4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759890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bg>
      <p:bgPr>
        <a:solidFill>
          <a:srgbClr val="F6F3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Ryhmä 13">
            <a:extLst>
              <a:ext uri="{FF2B5EF4-FFF2-40B4-BE49-F238E27FC236}">
                <a16:creationId xmlns:a16="http://schemas.microsoft.com/office/drawing/2014/main" id="{B72A65B4-B4AA-4C75-9E45-4ED7D6550170}"/>
              </a:ext>
            </a:extLst>
          </p:cNvPr>
          <p:cNvGrpSpPr/>
          <p:nvPr userDrawn="1"/>
        </p:nvGrpSpPr>
        <p:grpSpPr>
          <a:xfrm>
            <a:off x="0" y="0"/>
            <a:ext cx="12193200" cy="6858000"/>
            <a:chOff x="28576" y="14288"/>
            <a:chExt cx="12134850" cy="6829425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D11D198-4616-4BC9-B310-4A051B115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41076" y="4883150"/>
              <a:ext cx="1022350" cy="1960563"/>
            </a:xfrm>
            <a:custGeom>
              <a:avLst/>
              <a:gdLst>
                <a:gd name="T0" fmla="*/ 2857 w 2857"/>
                <a:gd name="T1" fmla="*/ 0 h 5471"/>
                <a:gd name="T2" fmla="*/ 1550 w 2857"/>
                <a:gd name="T3" fmla="*/ 1067 h 5471"/>
                <a:gd name="T4" fmla="*/ 145 w 2857"/>
                <a:gd name="T5" fmla="*/ 3960 h 5471"/>
                <a:gd name="T6" fmla="*/ 33 w 2857"/>
                <a:gd name="T7" fmla="*/ 5471 h 5471"/>
                <a:gd name="T8" fmla="*/ 2857 w 2857"/>
                <a:gd name="T9" fmla="*/ 5471 h 5471"/>
                <a:gd name="T10" fmla="*/ 2857 w 2857"/>
                <a:gd name="T11" fmla="*/ 0 h 5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7" h="5471">
                  <a:moveTo>
                    <a:pt x="2857" y="0"/>
                  </a:moveTo>
                  <a:cubicBezTo>
                    <a:pt x="2381" y="266"/>
                    <a:pt x="1932" y="636"/>
                    <a:pt x="1550" y="1067"/>
                  </a:cubicBezTo>
                  <a:cubicBezTo>
                    <a:pt x="808" y="1904"/>
                    <a:pt x="345" y="2950"/>
                    <a:pt x="145" y="3960"/>
                  </a:cubicBezTo>
                  <a:cubicBezTo>
                    <a:pt x="44" y="4466"/>
                    <a:pt x="0" y="4984"/>
                    <a:pt x="33" y="5471"/>
                  </a:cubicBezTo>
                  <a:lnTo>
                    <a:pt x="2857" y="5471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B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F81FACE6-DEE1-4D53-B4F4-69C19C258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76" y="4464050"/>
              <a:ext cx="2552700" cy="2379663"/>
            </a:xfrm>
            <a:custGeom>
              <a:avLst/>
              <a:gdLst>
                <a:gd name="T0" fmla="*/ 6288 w 7125"/>
                <a:gd name="T1" fmla="*/ 6640 h 6640"/>
                <a:gd name="T2" fmla="*/ 7059 w 7125"/>
                <a:gd name="T3" fmla="*/ 4317 h 6640"/>
                <a:gd name="T4" fmla="*/ 7116 w 7125"/>
                <a:gd name="T5" fmla="*/ 3082 h 6640"/>
                <a:gd name="T6" fmla="*/ 6381 w 7125"/>
                <a:gd name="T7" fmla="*/ 850 h 6640"/>
                <a:gd name="T8" fmla="*/ 4510 w 7125"/>
                <a:gd name="T9" fmla="*/ 130 h 6640"/>
                <a:gd name="T10" fmla="*/ 2013 w 7125"/>
                <a:gd name="T11" fmla="*/ 12 h 6640"/>
                <a:gd name="T12" fmla="*/ 0 w 7125"/>
                <a:gd name="T13" fmla="*/ 157 h 6640"/>
                <a:gd name="T14" fmla="*/ 0 w 7125"/>
                <a:gd name="T15" fmla="*/ 6640 h 6640"/>
                <a:gd name="T16" fmla="*/ 6288 w 7125"/>
                <a:gd name="T17" fmla="*/ 6640 h 6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25" h="6640">
                  <a:moveTo>
                    <a:pt x="6288" y="6640"/>
                  </a:moveTo>
                  <a:cubicBezTo>
                    <a:pt x="6730" y="5946"/>
                    <a:pt x="6960" y="5168"/>
                    <a:pt x="7059" y="4317"/>
                  </a:cubicBezTo>
                  <a:cubicBezTo>
                    <a:pt x="7107" y="3907"/>
                    <a:pt x="7125" y="3494"/>
                    <a:pt x="7116" y="3082"/>
                  </a:cubicBezTo>
                  <a:cubicBezTo>
                    <a:pt x="7099" y="2310"/>
                    <a:pt x="6974" y="1452"/>
                    <a:pt x="6381" y="850"/>
                  </a:cubicBezTo>
                  <a:cubicBezTo>
                    <a:pt x="5891" y="352"/>
                    <a:pt x="5178" y="201"/>
                    <a:pt x="4510" y="130"/>
                  </a:cubicBezTo>
                  <a:cubicBezTo>
                    <a:pt x="3681" y="41"/>
                    <a:pt x="2846" y="0"/>
                    <a:pt x="2013" y="12"/>
                  </a:cubicBezTo>
                  <a:cubicBezTo>
                    <a:pt x="1369" y="21"/>
                    <a:pt x="660" y="21"/>
                    <a:pt x="0" y="157"/>
                  </a:cubicBezTo>
                  <a:lnTo>
                    <a:pt x="0" y="6640"/>
                  </a:lnTo>
                  <a:lnTo>
                    <a:pt x="6288" y="6640"/>
                  </a:lnTo>
                  <a:close/>
                </a:path>
              </a:pathLst>
            </a:custGeom>
            <a:solidFill>
              <a:srgbClr val="E0C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9F1AF29C-EC35-4003-AB72-32984B1F9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33026" y="14288"/>
              <a:ext cx="1930400" cy="1779588"/>
            </a:xfrm>
            <a:custGeom>
              <a:avLst/>
              <a:gdLst>
                <a:gd name="T0" fmla="*/ 5391 w 5391"/>
                <a:gd name="T1" fmla="*/ 3473 h 4964"/>
                <a:gd name="T2" fmla="*/ 5163 w 5391"/>
                <a:gd name="T3" fmla="*/ 3060 h 4964"/>
                <a:gd name="T4" fmla="*/ 4019 w 5391"/>
                <a:gd name="T5" fmla="*/ 1886 h 4964"/>
                <a:gd name="T6" fmla="*/ 3523 w 5391"/>
                <a:gd name="T7" fmla="*/ 1809 h 4964"/>
                <a:gd name="T8" fmla="*/ 4084 w 5391"/>
                <a:gd name="T9" fmla="*/ 3619 h 4964"/>
                <a:gd name="T10" fmla="*/ 2618 w 5391"/>
                <a:gd name="T11" fmla="*/ 3826 h 4964"/>
                <a:gd name="T12" fmla="*/ 1823 w 5391"/>
                <a:gd name="T13" fmla="*/ 1406 h 4964"/>
                <a:gd name="T14" fmla="*/ 1527 w 5391"/>
                <a:gd name="T15" fmla="*/ 1217 h 4964"/>
                <a:gd name="T16" fmla="*/ 1241 w 5391"/>
                <a:gd name="T17" fmla="*/ 1583 h 4964"/>
                <a:gd name="T18" fmla="*/ 1379 w 5391"/>
                <a:gd name="T19" fmla="*/ 2133 h 4964"/>
                <a:gd name="T20" fmla="*/ 1441 w 5391"/>
                <a:gd name="T21" fmla="*/ 2641 h 4964"/>
                <a:gd name="T22" fmla="*/ 655 w 5391"/>
                <a:gd name="T23" fmla="*/ 2794 h 4964"/>
                <a:gd name="T24" fmla="*/ 76 w 5391"/>
                <a:gd name="T25" fmla="*/ 0 h 4964"/>
                <a:gd name="T26" fmla="*/ 5391 w 5391"/>
                <a:gd name="T27" fmla="*/ 0 h 4964"/>
                <a:gd name="T28" fmla="*/ 5391 w 5391"/>
                <a:gd name="T29" fmla="*/ 3473 h 4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91" h="4964">
                  <a:moveTo>
                    <a:pt x="5391" y="3473"/>
                  </a:moveTo>
                  <a:cubicBezTo>
                    <a:pt x="5318" y="3333"/>
                    <a:pt x="5243" y="3195"/>
                    <a:pt x="5163" y="3060"/>
                  </a:cubicBezTo>
                  <a:cubicBezTo>
                    <a:pt x="4877" y="2576"/>
                    <a:pt x="4511" y="2120"/>
                    <a:pt x="4019" y="1886"/>
                  </a:cubicBezTo>
                  <a:cubicBezTo>
                    <a:pt x="3809" y="1786"/>
                    <a:pt x="3702" y="1653"/>
                    <a:pt x="3523" y="1809"/>
                  </a:cubicBezTo>
                  <a:cubicBezTo>
                    <a:pt x="3297" y="2006"/>
                    <a:pt x="3928" y="3312"/>
                    <a:pt x="4084" y="3619"/>
                  </a:cubicBezTo>
                  <a:cubicBezTo>
                    <a:pt x="4669" y="4764"/>
                    <a:pt x="3114" y="4964"/>
                    <a:pt x="2618" y="3826"/>
                  </a:cubicBezTo>
                  <a:cubicBezTo>
                    <a:pt x="2219" y="2909"/>
                    <a:pt x="2349" y="2063"/>
                    <a:pt x="1823" y="1406"/>
                  </a:cubicBezTo>
                  <a:cubicBezTo>
                    <a:pt x="1746" y="1310"/>
                    <a:pt x="1646" y="1216"/>
                    <a:pt x="1527" y="1217"/>
                  </a:cubicBezTo>
                  <a:cubicBezTo>
                    <a:pt x="1361" y="1219"/>
                    <a:pt x="1244" y="1408"/>
                    <a:pt x="1241" y="1583"/>
                  </a:cubicBezTo>
                  <a:cubicBezTo>
                    <a:pt x="1239" y="1758"/>
                    <a:pt x="1314" y="1972"/>
                    <a:pt x="1379" y="2133"/>
                  </a:cubicBezTo>
                  <a:cubicBezTo>
                    <a:pt x="1443" y="2294"/>
                    <a:pt x="1495" y="2475"/>
                    <a:pt x="1441" y="2641"/>
                  </a:cubicBezTo>
                  <a:cubicBezTo>
                    <a:pt x="1338" y="2953"/>
                    <a:pt x="907" y="2988"/>
                    <a:pt x="655" y="2794"/>
                  </a:cubicBezTo>
                  <a:cubicBezTo>
                    <a:pt x="0" y="2291"/>
                    <a:pt x="826" y="969"/>
                    <a:pt x="76" y="0"/>
                  </a:cubicBezTo>
                  <a:lnTo>
                    <a:pt x="5391" y="0"/>
                  </a:lnTo>
                  <a:lnTo>
                    <a:pt x="5391" y="3473"/>
                  </a:lnTo>
                  <a:close/>
                </a:path>
              </a:pathLst>
            </a:custGeom>
            <a:solidFill>
              <a:srgbClr val="2C5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pic>
        <p:nvPicPr>
          <p:cNvPr id="13" name="Kuva 12">
            <a:extLst>
              <a:ext uri="{FF2B5EF4-FFF2-40B4-BE49-F238E27FC236}">
                <a16:creationId xmlns:a16="http://schemas.microsoft.com/office/drawing/2014/main" id="{896B6C9F-5FC9-4537-9183-7F7C6578D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20" y="6124534"/>
            <a:ext cx="1463455" cy="45616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656" y="2664690"/>
            <a:ext cx="4936144" cy="33581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C64C772-F5CD-4853-9E41-336ED63A8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745" y="2664690"/>
            <a:ext cx="4990431" cy="33581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94E4-858D-41F1-9E43-9382DF6BCC09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EA723B6F-3AEE-4C1F-A07D-CF62876A1C2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93244" y="2266038"/>
            <a:ext cx="4936144" cy="329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F9339DB-CF67-4862-BE88-3EAB6729B4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156" y="2266038"/>
            <a:ext cx="4989600" cy="329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439650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austakuv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A5A0F9-837A-448A-909C-F9AAF00B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50291"/>
            <a:ext cx="10515600" cy="2812184"/>
          </a:xfrm>
        </p:spPr>
        <p:txBody>
          <a:bodyPr anchor="ctr" anchorCtr="0"/>
          <a:lstStyle>
            <a:lvl1pPr algn="ctr"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B931B4-C6F2-4AB8-BD2E-18356ACDC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64546"/>
            <a:ext cx="10515600" cy="94816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B0F88A-9B96-4E97-B2F3-1EED77C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A3C97A-AB14-43D2-823C-125B02E5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3E7-D3BE-432F-BF25-DFBF968EA365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F242F4-32C7-4E6A-8CF0-F0A6B3FF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BE41C47-7B07-4C9E-9B74-5E10AE93C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18" y="6123112"/>
            <a:ext cx="1463455" cy="45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761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austakuva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A5A0F9-837A-448A-909C-F9AAF00B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50291"/>
            <a:ext cx="10515600" cy="2812184"/>
          </a:xfrm>
        </p:spPr>
        <p:txBody>
          <a:bodyPr anchor="ctr" anchorCtr="0"/>
          <a:lstStyle>
            <a:lvl1pPr algn="ctr">
              <a:defRPr sz="5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B931B4-C6F2-4AB8-BD2E-18356ACDC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64546"/>
            <a:ext cx="10515600" cy="94816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B0F88A-9B96-4E97-B2F3-1EED77C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A3C97A-AB14-43D2-823C-125B02E5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E9C0BC-E463-4E14-B11B-B9064BD0BD2E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F242F4-32C7-4E6A-8CF0-F0A6B3FF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BE41C47-7B07-4C9E-9B74-5E10AE93C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419" y="6123112"/>
            <a:ext cx="1463452" cy="45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376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bg>
      <p:bgPr>
        <a:solidFill>
          <a:srgbClr val="F6F3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A33E8E-7135-4A68-A76F-30B8A0EB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B85D004C-96C6-4FC0-B203-09F699933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62285FEF-A383-45BC-B43D-0AE34163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56A8D-6DB0-49DF-B4E0-79E614B24A77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06EF8D8-B61E-49B2-BE93-EBACCBB3D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918914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9341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rgbClr val="F6F3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94" y="1447788"/>
            <a:ext cx="4472534" cy="1143012"/>
          </a:xfrm>
        </p:spPr>
        <p:txBody>
          <a:bodyPr anchor="b" anchorCtr="0"/>
          <a:lstStyle>
            <a:lvl1pPr>
              <a:lnSpc>
                <a:spcPct val="95000"/>
              </a:lnSpc>
              <a:defRPr sz="2500"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96ABBB3-413B-4AA3-87CB-0B34D19F16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7414" y="2820987"/>
            <a:ext cx="4472534" cy="1557337"/>
          </a:xfrm>
        </p:spPr>
        <p:txBody>
          <a:bodyPr/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72C036F-DDD5-4BA5-A2CC-00E6DD4B887B}"/>
              </a:ext>
            </a:extLst>
          </p:cNvPr>
          <p:cNvSpPr txBox="1"/>
          <p:nvPr userDrawn="1"/>
        </p:nvSpPr>
        <p:spPr>
          <a:xfrm>
            <a:off x="895927" y="5832763"/>
            <a:ext cx="40501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000" spc="0" baseline="0" dirty="0"/>
              <a:t>Aleksanterinkatu 7, Helsinki | PL 35, FI-00023 Valtioneuvosto | ym.fi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7713E97-BD14-4CBA-B9A7-8D1F17CA2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3" y="4987986"/>
            <a:ext cx="2216019" cy="690747"/>
          </a:xfrm>
          <a:prstGeom prst="rect">
            <a:avLst/>
          </a:prstGeom>
        </p:spPr>
      </p:pic>
      <p:grpSp>
        <p:nvGrpSpPr>
          <p:cNvPr id="8" name="Ryhmä 7">
            <a:extLst>
              <a:ext uri="{FF2B5EF4-FFF2-40B4-BE49-F238E27FC236}">
                <a16:creationId xmlns:a16="http://schemas.microsoft.com/office/drawing/2014/main" id="{201F22C6-9E0C-4B9F-BEC7-0F50A5CF7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056313" y="163513"/>
            <a:ext cx="6121399" cy="6681787"/>
            <a:chOff x="6056313" y="163513"/>
            <a:chExt cx="6121399" cy="668178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283AA95-D6CF-4AA1-8EF5-42C325091E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40813" y="3278188"/>
              <a:ext cx="2571750" cy="2559050"/>
            </a:xfrm>
            <a:custGeom>
              <a:avLst/>
              <a:gdLst>
                <a:gd name="T0" fmla="*/ 8 w 7143"/>
                <a:gd name="T1" fmla="*/ 3300 h 7105"/>
                <a:gd name="T2" fmla="*/ 77 w 7143"/>
                <a:gd name="T3" fmla="*/ 4379 h 7105"/>
                <a:gd name="T4" fmla="*/ 1107 w 7143"/>
                <a:gd name="T5" fmla="*/ 6356 h 7105"/>
                <a:gd name="T6" fmla="*/ 3199 w 7143"/>
                <a:gd name="T7" fmla="*/ 7105 h 7105"/>
                <a:gd name="T8" fmla="*/ 3204 w 7143"/>
                <a:gd name="T9" fmla="*/ 7105 h 7105"/>
                <a:gd name="T10" fmla="*/ 4040 w 7143"/>
                <a:gd name="T11" fmla="*/ 7003 h 7105"/>
                <a:gd name="T12" fmla="*/ 4960 w 7143"/>
                <a:gd name="T13" fmla="*/ 6645 h 7105"/>
                <a:gd name="T14" fmla="*/ 5643 w 7143"/>
                <a:gd name="T15" fmla="*/ 6190 h 7105"/>
                <a:gd name="T16" fmla="*/ 7096 w 7143"/>
                <a:gd name="T17" fmla="*/ 3420 h 7105"/>
                <a:gd name="T18" fmla="*/ 7143 w 7143"/>
                <a:gd name="T19" fmla="*/ 2615 h 7105"/>
                <a:gd name="T20" fmla="*/ 7143 w 7143"/>
                <a:gd name="T21" fmla="*/ 2585 h 7105"/>
                <a:gd name="T22" fmla="*/ 7141 w 7143"/>
                <a:gd name="T23" fmla="*/ 2442 h 7105"/>
                <a:gd name="T24" fmla="*/ 6559 w 7143"/>
                <a:gd name="T25" fmla="*/ 673 h 7105"/>
                <a:gd name="T26" fmla="*/ 5077 w 7143"/>
                <a:gd name="T27" fmla="*/ 103 h 7105"/>
                <a:gd name="T28" fmla="*/ 3099 w 7143"/>
                <a:gd name="T29" fmla="*/ 9 h 7105"/>
                <a:gd name="T30" fmla="*/ 851 w 7143"/>
                <a:gd name="T31" fmla="*/ 337 h 7105"/>
                <a:gd name="T32" fmla="*/ 269 w 7143"/>
                <a:gd name="T33" fmla="*/ 880 h 7105"/>
                <a:gd name="T34" fmla="*/ 0 w 7143"/>
                <a:gd name="T35" fmla="*/ 2442 h 7105"/>
                <a:gd name="T36" fmla="*/ 0 w 7143"/>
                <a:gd name="T37" fmla="*/ 2475 h 7105"/>
                <a:gd name="T38" fmla="*/ 4 w 7143"/>
                <a:gd name="T39" fmla="*/ 2812 h 7105"/>
                <a:gd name="T40" fmla="*/ 8 w 7143"/>
                <a:gd name="T41" fmla="*/ 3300 h 7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43" h="7105">
                  <a:moveTo>
                    <a:pt x="8" y="3300"/>
                  </a:moveTo>
                  <a:cubicBezTo>
                    <a:pt x="11" y="3661"/>
                    <a:pt x="18" y="4024"/>
                    <a:pt x="77" y="4379"/>
                  </a:cubicBezTo>
                  <a:cubicBezTo>
                    <a:pt x="198" y="5107"/>
                    <a:pt x="508" y="5832"/>
                    <a:pt x="1107" y="6356"/>
                  </a:cubicBezTo>
                  <a:cubicBezTo>
                    <a:pt x="1670" y="6847"/>
                    <a:pt x="2425" y="7105"/>
                    <a:pt x="3199" y="7105"/>
                  </a:cubicBezTo>
                  <a:lnTo>
                    <a:pt x="3204" y="7105"/>
                  </a:lnTo>
                  <a:cubicBezTo>
                    <a:pt x="3483" y="7105"/>
                    <a:pt x="3765" y="7071"/>
                    <a:pt x="4040" y="7003"/>
                  </a:cubicBezTo>
                  <a:cubicBezTo>
                    <a:pt x="4364" y="6922"/>
                    <a:pt x="4673" y="6800"/>
                    <a:pt x="4960" y="6645"/>
                  </a:cubicBezTo>
                  <a:cubicBezTo>
                    <a:pt x="5204" y="6513"/>
                    <a:pt x="5432" y="6360"/>
                    <a:pt x="5643" y="6190"/>
                  </a:cubicBezTo>
                  <a:cubicBezTo>
                    <a:pt x="6574" y="5442"/>
                    <a:pt x="6970" y="4505"/>
                    <a:pt x="7096" y="3420"/>
                  </a:cubicBezTo>
                  <a:cubicBezTo>
                    <a:pt x="7127" y="3153"/>
                    <a:pt x="7143" y="2884"/>
                    <a:pt x="7143" y="2615"/>
                  </a:cubicBezTo>
                  <a:lnTo>
                    <a:pt x="7143" y="2585"/>
                  </a:lnTo>
                  <a:cubicBezTo>
                    <a:pt x="7143" y="2537"/>
                    <a:pt x="7142" y="2490"/>
                    <a:pt x="7141" y="2442"/>
                  </a:cubicBezTo>
                  <a:cubicBezTo>
                    <a:pt x="7128" y="1830"/>
                    <a:pt x="7029" y="1151"/>
                    <a:pt x="6559" y="673"/>
                  </a:cubicBezTo>
                  <a:cubicBezTo>
                    <a:pt x="6171" y="279"/>
                    <a:pt x="5606" y="160"/>
                    <a:pt x="5077" y="103"/>
                  </a:cubicBezTo>
                  <a:cubicBezTo>
                    <a:pt x="4420" y="33"/>
                    <a:pt x="3759" y="0"/>
                    <a:pt x="3099" y="9"/>
                  </a:cubicBezTo>
                  <a:cubicBezTo>
                    <a:pt x="2366" y="20"/>
                    <a:pt x="1526" y="15"/>
                    <a:pt x="851" y="337"/>
                  </a:cubicBezTo>
                  <a:cubicBezTo>
                    <a:pt x="595" y="459"/>
                    <a:pt x="385" y="642"/>
                    <a:pt x="269" y="880"/>
                  </a:cubicBezTo>
                  <a:cubicBezTo>
                    <a:pt x="41" y="1347"/>
                    <a:pt x="1" y="1916"/>
                    <a:pt x="0" y="2442"/>
                  </a:cubicBezTo>
                  <a:lnTo>
                    <a:pt x="0" y="2475"/>
                  </a:lnTo>
                  <a:cubicBezTo>
                    <a:pt x="0" y="2590"/>
                    <a:pt x="2" y="2702"/>
                    <a:pt x="4" y="2812"/>
                  </a:cubicBezTo>
                  <a:cubicBezTo>
                    <a:pt x="7" y="2974"/>
                    <a:pt x="7" y="3137"/>
                    <a:pt x="8" y="3300"/>
                  </a:cubicBezTo>
                  <a:close/>
                </a:path>
              </a:pathLst>
            </a:custGeom>
            <a:solidFill>
              <a:srgbClr val="C66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3683C4C9-8ADD-40FB-A76A-A60E1E97D1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75413" y="4735513"/>
              <a:ext cx="2371725" cy="2109787"/>
            </a:xfrm>
            <a:custGeom>
              <a:avLst/>
              <a:gdLst>
                <a:gd name="T0" fmla="*/ 1672 w 6585"/>
                <a:gd name="T1" fmla="*/ 5855 h 5855"/>
                <a:gd name="T2" fmla="*/ 1514 w 6585"/>
                <a:gd name="T3" fmla="*/ 5676 h 5855"/>
                <a:gd name="T4" fmla="*/ 1520 w 6585"/>
                <a:gd name="T5" fmla="*/ 4989 h 5855"/>
                <a:gd name="T6" fmla="*/ 2218 w 6585"/>
                <a:gd name="T7" fmla="*/ 4983 h 5855"/>
                <a:gd name="T8" fmla="*/ 2992 w 6585"/>
                <a:gd name="T9" fmla="*/ 5194 h 5855"/>
                <a:gd name="T10" fmla="*/ 3334 w 6585"/>
                <a:gd name="T11" fmla="*/ 5136 h 5855"/>
                <a:gd name="T12" fmla="*/ 3290 w 6585"/>
                <a:gd name="T13" fmla="*/ 4696 h 5855"/>
                <a:gd name="T14" fmla="*/ 1874 w 6585"/>
                <a:gd name="T15" fmla="*/ 4387 h 5855"/>
                <a:gd name="T16" fmla="*/ 648 w 6585"/>
                <a:gd name="T17" fmla="*/ 4200 h 5855"/>
                <a:gd name="T18" fmla="*/ 192 w 6585"/>
                <a:gd name="T19" fmla="*/ 3965 h 5855"/>
                <a:gd name="T20" fmla="*/ 63 w 6585"/>
                <a:gd name="T21" fmla="*/ 3487 h 5855"/>
                <a:gd name="T22" fmla="*/ 775 w 6585"/>
                <a:gd name="T23" fmla="*/ 3144 h 5855"/>
                <a:gd name="T24" fmla="*/ 1667 w 6585"/>
                <a:gd name="T25" fmla="*/ 2205 h 5855"/>
                <a:gd name="T26" fmla="*/ 1359 w 6585"/>
                <a:gd name="T27" fmla="*/ 1520 h 5855"/>
                <a:gd name="T28" fmla="*/ 1403 w 6585"/>
                <a:gd name="T29" fmla="*/ 1023 h 5855"/>
                <a:gd name="T30" fmla="*/ 1809 w 6585"/>
                <a:gd name="T31" fmla="*/ 739 h 5855"/>
                <a:gd name="T32" fmla="*/ 2410 w 6585"/>
                <a:gd name="T33" fmla="*/ 1269 h 5855"/>
                <a:gd name="T34" fmla="*/ 2905 w 6585"/>
                <a:gd name="T35" fmla="*/ 1959 h 5855"/>
                <a:gd name="T36" fmla="*/ 3097 w 6585"/>
                <a:gd name="T37" fmla="*/ 2036 h 5855"/>
                <a:gd name="T38" fmla="*/ 3281 w 6585"/>
                <a:gd name="T39" fmla="*/ 1758 h 5855"/>
                <a:gd name="T40" fmla="*/ 3344 w 6585"/>
                <a:gd name="T41" fmla="*/ 985 h 5855"/>
                <a:gd name="T42" fmla="*/ 3554 w 6585"/>
                <a:gd name="T43" fmla="*/ 301 h 5855"/>
                <a:gd name="T44" fmla="*/ 4197 w 6585"/>
                <a:gd name="T45" fmla="*/ 109 h 5855"/>
                <a:gd name="T46" fmla="*/ 4423 w 6585"/>
                <a:gd name="T47" fmla="*/ 884 h 5855"/>
                <a:gd name="T48" fmla="*/ 4131 w 6585"/>
                <a:gd name="T49" fmla="*/ 2115 h 5855"/>
                <a:gd name="T50" fmla="*/ 4174 w 6585"/>
                <a:gd name="T51" fmla="*/ 3343 h 5855"/>
                <a:gd name="T52" fmla="*/ 4410 w 6585"/>
                <a:gd name="T53" fmla="*/ 3636 h 5855"/>
                <a:gd name="T54" fmla="*/ 5012 w 6585"/>
                <a:gd name="T55" fmla="*/ 2348 h 5855"/>
                <a:gd name="T56" fmla="*/ 5930 w 6585"/>
                <a:gd name="T57" fmla="*/ 2973 h 5855"/>
                <a:gd name="T58" fmla="*/ 5151 w 6585"/>
                <a:gd name="T59" fmla="*/ 4718 h 5855"/>
                <a:gd name="T60" fmla="*/ 5220 w 6585"/>
                <a:gd name="T61" fmla="*/ 4972 h 5855"/>
                <a:gd name="T62" fmla="*/ 5563 w 6585"/>
                <a:gd name="T63" fmla="*/ 4912 h 5855"/>
                <a:gd name="T64" fmla="*/ 5765 w 6585"/>
                <a:gd name="T65" fmla="*/ 4538 h 5855"/>
                <a:gd name="T66" fmla="*/ 5986 w 6585"/>
                <a:gd name="T67" fmla="*/ 4225 h 5855"/>
                <a:gd name="T68" fmla="*/ 6500 w 6585"/>
                <a:gd name="T69" fmla="*/ 4536 h 5855"/>
                <a:gd name="T70" fmla="*/ 5587 w 6585"/>
                <a:gd name="T71" fmla="*/ 5855 h 5855"/>
                <a:gd name="T72" fmla="*/ 1672 w 6585"/>
                <a:gd name="T73" fmla="*/ 5855 h 5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85" h="5855">
                  <a:moveTo>
                    <a:pt x="1672" y="5855"/>
                  </a:moveTo>
                  <a:cubicBezTo>
                    <a:pt x="1615" y="5802"/>
                    <a:pt x="1564" y="5741"/>
                    <a:pt x="1514" y="5676"/>
                  </a:cubicBezTo>
                  <a:cubicBezTo>
                    <a:pt x="1409" y="5480"/>
                    <a:pt x="1366" y="5165"/>
                    <a:pt x="1520" y="4989"/>
                  </a:cubicBezTo>
                  <a:cubicBezTo>
                    <a:pt x="1690" y="4796"/>
                    <a:pt x="1990" y="4893"/>
                    <a:pt x="2218" y="4983"/>
                  </a:cubicBezTo>
                  <a:cubicBezTo>
                    <a:pt x="2466" y="5081"/>
                    <a:pt x="2726" y="5152"/>
                    <a:pt x="2992" y="5194"/>
                  </a:cubicBezTo>
                  <a:cubicBezTo>
                    <a:pt x="3109" y="5213"/>
                    <a:pt x="3245" y="5220"/>
                    <a:pt x="3334" y="5136"/>
                  </a:cubicBezTo>
                  <a:cubicBezTo>
                    <a:pt x="3456" y="5019"/>
                    <a:pt x="3398" y="4814"/>
                    <a:pt x="3290" y="4696"/>
                  </a:cubicBezTo>
                  <a:cubicBezTo>
                    <a:pt x="2959" y="4334"/>
                    <a:pt x="2377" y="4390"/>
                    <a:pt x="1874" y="4387"/>
                  </a:cubicBezTo>
                  <a:cubicBezTo>
                    <a:pt x="1456" y="4384"/>
                    <a:pt x="1041" y="4321"/>
                    <a:pt x="648" y="4200"/>
                  </a:cubicBezTo>
                  <a:cubicBezTo>
                    <a:pt x="482" y="4149"/>
                    <a:pt x="314" y="4085"/>
                    <a:pt x="192" y="3965"/>
                  </a:cubicBezTo>
                  <a:cubicBezTo>
                    <a:pt x="69" y="3845"/>
                    <a:pt x="0" y="3656"/>
                    <a:pt x="63" y="3487"/>
                  </a:cubicBezTo>
                  <a:cubicBezTo>
                    <a:pt x="161" y="3224"/>
                    <a:pt x="508" y="3086"/>
                    <a:pt x="775" y="3144"/>
                  </a:cubicBezTo>
                  <a:cubicBezTo>
                    <a:pt x="2675" y="3551"/>
                    <a:pt x="1781" y="2455"/>
                    <a:pt x="1667" y="2205"/>
                  </a:cubicBezTo>
                  <a:cubicBezTo>
                    <a:pt x="1553" y="1956"/>
                    <a:pt x="1425" y="1789"/>
                    <a:pt x="1359" y="1520"/>
                  </a:cubicBezTo>
                  <a:cubicBezTo>
                    <a:pt x="1319" y="1358"/>
                    <a:pt x="1325" y="1178"/>
                    <a:pt x="1403" y="1023"/>
                  </a:cubicBezTo>
                  <a:cubicBezTo>
                    <a:pt x="1481" y="869"/>
                    <a:pt x="1639" y="747"/>
                    <a:pt x="1809" y="739"/>
                  </a:cubicBezTo>
                  <a:cubicBezTo>
                    <a:pt x="2124" y="725"/>
                    <a:pt x="2251" y="1006"/>
                    <a:pt x="2410" y="1269"/>
                  </a:cubicBezTo>
                  <a:cubicBezTo>
                    <a:pt x="2568" y="1531"/>
                    <a:pt x="2666" y="1768"/>
                    <a:pt x="2905" y="1959"/>
                  </a:cubicBezTo>
                  <a:cubicBezTo>
                    <a:pt x="2960" y="2004"/>
                    <a:pt x="3025" y="2048"/>
                    <a:pt x="3097" y="2036"/>
                  </a:cubicBezTo>
                  <a:cubicBezTo>
                    <a:pt x="3214" y="2018"/>
                    <a:pt x="3267" y="1875"/>
                    <a:pt x="3281" y="1758"/>
                  </a:cubicBezTo>
                  <a:cubicBezTo>
                    <a:pt x="3308" y="1519"/>
                    <a:pt x="3336" y="1225"/>
                    <a:pt x="3344" y="985"/>
                  </a:cubicBezTo>
                  <a:cubicBezTo>
                    <a:pt x="3352" y="746"/>
                    <a:pt x="3401" y="493"/>
                    <a:pt x="3554" y="301"/>
                  </a:cubicBezTo>
                  <a:cubicBezTo>
                    <a:pt x="3708" y="108"/>
                    <a:pt x="3990" y="0"/>
                    <a:pt x="4197" y="109"/>
                  </a:cubicBezTo>
                  <a:cubicBezTo>
                    <a:pt x="4449" y="242"/>
                    <a:pt x="4469" y="594"/>
                    <a:pt x="4423" y="884"/>
                  </a:cubicBezTo>
                  <a:cubicBezTo>
                    <a:pt x="4356" y="1299"/>
                    <a:pt x="4216" y="1702"/>
                    <a:pt x="4131" y="2115"/>
                  </a:cubicBezTo>
                  <a:cubicBezTo>
                    <a:pt x="4046" y="2528"/>
                    <a:pt x="4019" y="2965"/>
                    <a:pt x="4174" y="3343"/>
                  </a:cubicBezTo>
                  <a:cubicBezTo>
                    <a:pt x="4240" y="3505"/>
                    <a:pt x="4233" y="3633"/>
                    <a:pt x="4410" y="3636"/>
                  </a:cubicBezTo>
                  <a:cubicBezTo>
                    <a:pt x="4635" y="3641"/>
                    <a:pt x="4944" y="2597"/>
                    <a:pt x="5012" y="2348"/>
                  </a:cubicBezTo>
                  <a:cubicBezTo>
                    <a:pt x="5265" y="1418"/>
                    <a:pt x="6229" y="2091"/>
                    <a:pt x="5930" y="2973"/>
                  </a:cubicBezTo>
                  <a:cubicBezTo>
                    <a:pt x="5689" y="3683"/>
                    <a:pt x="5190" y="4088"/>
                    <a:pt x="5151" y="4718"/>
                  </a:cubicBezTo>
                  <a:cubicBezTo>
                    <a:pt x="5145" y="4810"/>
                    <a:pt x="5154" y="4912"/>
                    <a:pt x="5220" y="4972"/>
                  </a:cubicBezTo>
                  <a:cubicBezTo>
                    <a:pt x="5313" y="5054"/>
                    <a:pt x="5474" y="5008"/>
                    <a:pt x="5563" y="4912"/>
                  </a:cubicBezTo>
                  <a:cubicBezTo>
                    <a:pt x="5653" y="4816"/>
                    <a:pt x="5719" y="4660"/>
                    <a:pt x="5765" y="4538"/>
                  </a:cubicBezTo>
                  <a:cubicBezTo>
                    <a:pt x="5810" y="4416"/>
                    <a:pt x="5873" y="4289"/>
                    <a:pt x="5986" y="4225"/>
                  </a:cubicBezTo>
                  <a:cubicBezTo>
                    <a:pt x="6201" y="4103"/>
                    <a:pt x="6458" y="4301"/>
                    <a:pt x="6500" y="4536"/>
                  </a:cubicBezTo>
                  <a:cubicBezTo>
                    <a:pt x="6585" y="5012"/>
                    <a:pt x="5918" y="5310"/>
                    <a:pt x="5587" y="5855"/>
                  </a:cubicBezTo>
                  <a:lnTo>
                    <a:pt x="1672" y="5855"/>
                  </a:lnTo>
                  <a:close/>
                </a:path>
              </a:pathLst>
            </a:custGeom>
            <a:solidFill>
              <a:srgbClr val="2C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BBD8ED3-AA58-4320-8E9C-A40443255D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56313" y="990600"/>
              <a:ext cx="2606675" cy="2571750"/>
            </a:xfrm>
            <a:custGeom>
              <a:avLst/>
              <a:gdLst>
                <a:gd name="T0" fmla="*/ 2351 w 7239"/>
                <a:gd name="T1" fmla="*/ 834 h 7139"/>
                <a:gd name="T2" fmla="*/ 1928 w 7239"/>
                <a:gd name="T3" fmla="*/ 1087 h 7139"/>
                <a:gd name="T4" fmla="*/ 1777 w 7239"/>
                <a:gd name="T5" fmla="*/ 1198 h 7139"/>
                <a:gd name="T6" fmla="*/ 1125 w 7239"/>
                <a:gd name="T7" fmla="*/ 1840 h 7139"/>
                <a:gd name="T8" fmla="*/ 618 w 7239"/>
                <a:gd name="T9" fmla="*/ 2616 h 7139"/>
                <a:gd name="T10" fmla="*/ 279 w 7239"/>
                <a:gd name="T11" fmla="*/ 3451 h 7139"/>
                <a:gd name="T12" fmla="*/ 160 w 7239"/>
                <a:gd name="T13" fmla="*/ 3925 h 7139"/>
                <a:gd name="T14" fmla="*/ 382 w 7239"/>
                <a:gd name="T15" fmla="*/ 6167 h 7139"/>
                <a:gd name="T16" fmla="*/ 2189 w 7239"/>
                <a:gd name="T17" fmla="*/ 7079 h 7139"/>
                <a:gd name="T18" fmla="*/ 4522 w 7239"/>
                <a:gd name="T19" fmla="*/ 6851 h 7139"/>
                <a:gd name="T20" fmla="*/ 6688 w 7239"/>
                <a:gd name="T21" fmla="*/ 5588 h 7139"/>
                <a:gd name="T22" fmla="*/ 7062 w 7239"/>
                <a:gd name="T23" fmla="*/ 4429 h 7139"/>
                <a:gd name="T24" fmla="*/ 7165 w 7239"/>
                <a:gd name="T25" fmla="*/ 3064 h 7139"/>
                <a:gd name="T26" fmla="*/ 7239 w 7239"/>
                <a:gd name="T27" fmla="*/ 1785 h 7139"/>
                <a:gd name="T28" fmla="*/ 7239 w 7239"/>
                <a:gd name="T29" fmla="*/ 1753 h 7139"/>
                <a:gd name="T30" fmla="*/ 7047 w 7239"/>
                <a:gd name="T31" fmla="*/ 679 h 7139"/>
                <a:gd name="T32" fmla="*/ 6313 w 7239"/>
                <a:gd name="T33" fmla="*/ 77 h 7139"/>
                <a:gd name="T34" fmla="*/ 5695 w 7239"/>
                <a:gd name="T35" fmla="*/ 1 h 7139"/>
                <a:gd name="T36" fmla="*/ 4560 w 7239"/>
                <a:gd name="T37" fmla="*/ 96 h 7139"/>
                <a:gd name="T38" fmla="*/ 3671 w 7239"/>
                <a:gd name="T39" fmla="*/ 278 h 7139"/>
                <a:gd name="T40" fmla="*/ 3422 w 7239"/>
                <a:gd name="T41" fmla="*/ 354 h 7139"/>
                <a:gd name="T42" fmla="*/ 2548 w 7239"/>
                <a:gd name="T43" fmla="*/ 734 h 7139"/>
                <a:gd name="T44" fmla="*/ 2351 w 7239"/>
                <a:gd name="T45" fmla="*/ 834 h 7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239" h="7139">
                  <a:moveTo>
                    <a:pt x="2351" y="834"/>
                  </a:moveTo>
                  <a:cubicBezTo>
                    <a:pt x="2205" y="911"/>
                    <a:pt x="2063" y="993"/>
                    <a:pt x="1928" y="1087"/>
                  </a:cubicBezTo>
                  <a:cubicBezTo>
                    <a:pt x="1877" y="1123"/>
                    <a:pt x="1826" y="1160"/>
                    <a:pt x="1777" y="1198"/>
                  </a:cubicBezTo>
                  <a:cubicBezTo>
                    <a:pt x="1537" y="1387"/>
                    <a:pt x="1318" y="1603"/>
                    <a:pt x="1125" y="1840"/>
                  </a:cubicBezTo>
                  <a:cubicBezTo>
                    <a:pt x="929" y="2080"/>
                    <a:pt x="760" y="2341"/>
                    <a:pt x="618" y="2616"/>
                  </a:cubicBezTo>
                  <a:cubicBezTo>
                    <a:pt x="479" y="2883"/>
                    <a:pt x="366" y="3164"/>
                    <a:pt x="279" y="3451"/>
                  </a:cubicBezTo>
                  <a:cubicBezTo>
                    <a:pt x="232" y="3607"/>
                    <a:pt x="190" y="3765"/>
                    <a:pt x="160" y="3925"/>
                  </a:cubicBezTo>
                  <a:cubicBezTo>
                    <a:pt x="0" y="4730"/>
                    <a:pt x="26" y="5575"/>
                    <a:pt x="382" y="6167"/>
                  </a:cubicBezTo>
                  <a:cubicBezTo>
                    <a:pt x="753" y="6785"/>
                    <a:pt x="1460" y="7020"/>
                    <a:pt x="2189" y="7079"/>
                  </a:cubicBezTo>
                  <a:cubicBezTo>
                    <a:pt x="2935" y="7139"/>
                    <a:pt x="3729" y="7055"/>
                    <a:pt x="4522" y="6851"/>
                  </a:cubicBezTo>
                  <a:cubicBezTo>
                    <a:pt x="5254" y="6662"/>
                    <a:pt x="6168" y="6359"/>
                    <a:pt x="6688" y="5588"/>
                  </a:cubicBezTo>
                  <a:cubicBezTo>
                    <a:pt x="6933" y="5224"/>
                    <a:pt x="7021" y="4815"/>
                    <a:pt x="7062" y="4429"/>
                  </a:cubicBezTo>
                  <a:cubicBezTo>
                    <a:pt x="7111" y="3971"/>
                    <a:pt x="7132" y="3518"/>
                    <a:pt x="7165" y="3064"/>
                  </a:cubicBezTo>
                  <a:cubicBezTo>
                    <a:pt x="7196" y="2637"/>
                    <a:pt x="7238" y="2205"/>
                    <a:pt x="7239" y="1785"/>
                  </a:cubicBezTo>
                  <a:lnTo>
                    <a:pt x="7239" y="1753"/>
                  </a:lnTo>
                  <a:cubicBezTo>
                    <a:pt x="7238" y="1370"/>
                    <a:pt x="7198" y="988"/>
                    <a:pt x="7047" y="679"/>
                  </a:cubicBezTo>
                  <a:cubicBezTo>
                    <a:pt x="6896" y="370"/>
                    <a:pt x="6638" y="170"/>
                    <a:pt x="6313" y="77"/>
                  </a:cubicBezTo>
                  <a:cubicBezTo>
                    <a:pt x="6113" y="19"/>
                    <a:pt x="5903" y="1"/>
                    <a:pt x="5695" y="1"/>
                  </a:cubicBezTo>
                  <a:cubicBezTo>
                    <a:pt x="5315" y="0"/>
                    <a:pt x="4935" y="42"/>
                    <a:pt x="4560" y="96"/>
                  </a:cubicBezTo>
                  <a:cubicBezTo>
                    <a:pt x="4260" y="139"/>
                    <a:pt x="3963" y="197"/>
                    <a:pt x="3671" y="278"/>
                  </a:cubicBezTo>
                  <a:cubicBezTo>
                    <a:pt x="3588" y="301"/>
                    <a:pt x="3504" y="326"/>
                    <a:pt x="3422" y="354"/>
                  </a:cubicBezTo>
                  <a:cubicBezTo>
                    <a:pt x="3120" y="454"/>
                    <a:pt x="2833" y="595"/>
                    <a:pt x="2548" y="734"/>
                  </a:cubicBezTo>
                  <a:cubicBezTo>
                    <a:pt x="2482" y="767"/>
                    <a:pt x="2416" y="800"/>
                    <a:pt x="2351" y="834"/>
                  </a:cubicBezTo>
                  <a:close/>
                </a:path>
              </a:pathLst>
            </a:custGeom>
            <a:solidFill>
              <a:srgbClr val="E0C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6C33C88-6212-40EB-8019-FAFC90F4B5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77038" y="1562100"/>
              <a:ext cx="277812" cy="381000"/>
            </a:xfrm>
            <a:custGeom>
              <a:avLst/>
              <a:gdLst>
                <a:gd name="T0" fmla="*/ 347 w 773"/>
                <a:gd name="T1" fmla="*/ 507 h 1055"/>
                <a:gd name="T2" fmla="*/ 328 w 773"/>
                <a:gd name="T3" fmla="*/ 524 h 1055"/>
                <a:gd name="T4" fmla="*/ 341 w 773"/>
                <a:gd name="T5" fmla="*/ 573 h 1055"/>
                <a:gd name="T6" fmla="*/ 392 w 773"/>
                <a:gd name="T7" fmla="*/ 912 h 1055"/>
                <a:gd name="T8" fmla="*/ 480 w 773"/>
                <a:gd name="T9" fmla="*/ 1020 h 1055"/>
                <a:gd name="T10" fmla="*/ 539 w 773"/>
                <a:gd name="T11" fmla="*/ 1047 h 1055"/>
                <a:gd name="T12" fmla="*/ 599 w 773"/>
                <a:gd name="T13" fmla="*/ 1051 h 1055"/>
                <a:gd name="T14" fmla="*/ 750 w 773"/>
                <a:gd name="T15" fmla="*/ 778 h 1055"/>
                <a:gd name="T16" fmla="*/ 758 w 773"/>
                <a:gd name="T17" fmla="*/ 490 h 1055"/>
                <a:gd name="T18" fmla="*/ 766 w 773"/>
                <a:gd name="T19" fmla="*/ 466 h 1055"/>
                <a:gd name="T20" fmla="*/ 769 w 773"/>
                <a:gd name="T21" fmla="*/ 433 h 1055"/>
                <a:gd name="T22" fmla="*/ 769 w 773"/>
                <a:gd name="T23" fmla="*/ 394 h 1055"/>
                <a:gd name="T24" fmla="*/ 767 w 773"/>
                <a:gd name="T25" fmla="*/ 350 h 1055"/>
                <a:gd name="T26" fmla="*/ 762 w 773"/>
                <a:gd name="T27" fmla="*/ 304 h 1055"/>
                <a:gd name="T28" fmla="*/ 756 w 773"/>
                <a:gd name="T29" fmla="*/ 258 h 1055"/>
                <a:gd name="T30" fmla="*/ 750 w 773"/>
                <a:gd name="T31" fmla="*/ 214 h 1055"/>
                <a:gd name="T32" fmla="*/ 743 w 773"/>
                <a:gd name="T33" fmla="*/ 174 h 1055"/>
                <a:gd name="T34" fmla="*/ 737 w 773"/>
                <a:gd name="T35" fmla="*/ 140 h 1055"/>
                <a:gd name="T36" fmla="*/ 729 w 773"/>
                <a:gd name="T37" fmla="*/ 103 h 1055"/>
                <a:gd name="T38" fmla="*/ 706 w 773"/>
                <a:gd name="T39" fmla="*/ 53 h 1055"/>
                <a:gd name="T40" fmla="*/ 659 w 773"/>
                <a:gd name="T41" fmla="*/ 14 h 1055"/>
                <a:gd name="T42" fmla="*/ 622 w 773"/>
                <a:gd name="T43" fmla="*/ 12 h 1055"/>
                <a:gd name="T44" fmla="*/ 568 w 773"/>
                <a:gd name="T45" fmla="*/ 66 h 1055"/>
                <a:gd name="T46" fmla="*/ 470 w 773"/>
                <a:gd name="T47" fmla="*/ 12 h 1055"/>
                <a:gd name="T48" fmla="*/ 417 w 773"/>
                <a:gd name="T49" fmla="*/ 73 h 1055"/>
                <a:gd name="T50" fmla="*/ 326 w 773"/>
                <a:gd name="T51" fmla="*/ 28 h 1055"/>
                <a:gd name="T52" fmla="*/ 258 w 773"/>
                <a:gd name="T53" fmla="*/ 111 h 1055"/>
                <a:gd name="T54" fmla="*/ 159 w 773"/>
                <a:gd name="T55" fmla="*/ 164 h 1055"/>
                <a:gd name="T56" fmla="*/ 0 w 773"/>
                <a:gd name="T57" fmla="*/ 301 h 1055"/>
                <a:gd name="T58" fmla="*/ 63 w 773"/>
                <a:gd name="T59" fmla="*/ 429 h 1055"/>
                <a:gd name="T60" fmla="*/ 211 w 773"/>
                <a:gd name="T61" fmla="*/ 468 h 1055"/>
                <a:gd name="T62" fmla="*/ 225 w 773"/>
                <a:gd name="T63" fmla="*/ 465 h 1055"/>
                <a:gd name="T64" fmla="*/ 238 w 773"/>
                <a:gd name="T65" fmla="*/ 430 h 1055"/>
                <a:gd name="T66" fmla="*/ 239 w 773"/>
                <a:gd name="T67" fmla="*/ 400 h 1055"/>
                <a:gd name="T68" fmla="*/ 335 w 773"/>
                <a:gd name="T69" fmla="*/ 380 h 1055"/>
                <a:gd name="T70" fmla="*/ 386 w 773"/>
                <a:gd name="T71" fmla="*/ 341 h 1055"/>
                <a:gd name="T72" fmla="*/ 394 w 773"/>
                <a:gd name="T73" fmla="*/ 316 h 1055"/>
                <a:gd name="T74" fmla="*/ 462 w 773"/>
                <a:gd name="T75" fmla="*/ 376 h 1055"/>
                <a:gd name="T76" fmla="*/ 568 w 773"/>
                <a:gd name="T77" fmla="*/ 270 h 1055"/>
                <a:gd name="T78" fmla="*/ 622 w 773"/>
                <a:gd name="T79" fmla="*/ 301 h 1055"/>
                <a:gd name="T80" fmla="*/ 493 w 773"/>
                <a:gd name="T81" fmla="*/ 467 h 1055"/>
                <a:gd name="T82" fmla="*/ 419 w 773"/>
                <a:gd name="T83" fmla="*/ 489 h 1055"/>
                <a:gd name="T84" fmla="*/ 347 w 773"/>
                <a:gd name="T85" fmla="*/ 507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3" h="1055">
                  <a:moveTo>
                    <a:pt x="347" y="507"/>
                  </a:moveTo>
                  <a:cubicBezTo>
                    <a:pt x="333" y="512"/>
                    <a:pt x="329" y="516"/>
                    <a:pt x="328" y="524"/>
                  </a:cubicBezTo>
                  <a:cubicBezTo>
                    <a:pt x="327" y="532"/>
                    <a:pt x="339" y="565"/>
                    <a:pt x="341" y="573"/>
                  </a:cubicBezTo>
                  <a:cubicBezTo>
                    <a:pt x="351" y="617"/>
                    <a:pt x="373" y="810"/>
                    <a:pt x="392" y="912"/>
                  </a:cubicBezTo>
                  <a:cubicBezTo>
                    <a:pt x="401" y="963"/>
                    <a:pt x="465" y="1010"/>
                    <a:pt x="480" y="1020"/>
                  </a:cubicBezTo>
                  <a:cubicBezTo>
                    <a:pt x="495" y="1030"/>
                    <a:pt x="522" y="1042"/>
                    <a:pt x="539" y="1047"/>
                  </a:cubicBezTo>
                  <a:cubicBezTo>
                    <a:pt x="556" y="1053"/>
                    <a:pt x="579" y="1055"/>
                    <a:pt x="599" y="1051"/>
                  </a:cubicBezTo>
                  <a:cubicBezTo>
                    <a:pt x="706" y="1032"/>
                    <a:pt x="773" y="915"/>
                    <a:pt x="750" y="778"/>
                  </a:cubicBezTo>
                  <a:cubicBezTo>
                    <a:pt x="728" y="642"/>
                    <a:pt x="720" y="566"/>
                    <a:pt x="758" y="490"/>
                  </a:cubicBezTo>
                  <a:cubicBezTo>
                    <a:pt x="762" y="482"/>
                    <a:pt x="764" y="474"/>
                    <a:pt x="766" y="466"/>
                  </a:cubicBezTo>
                  <a:cubicBezTo>
                    <a:pt x="768" y="455"/>
                    <a:pt x="768" y="444"/>
                    <a:pt x="769" y="433"/>
                  </a:cubicBezTo>
                  <a:cubicBezTo>
                    <a:pt x="770" y="420"/>
                    <a:pt x="770" y="407"/>
                    <a:pt x="769" y="394"/>
                  </a:cubicBezTo>
                  <a:cubicBezTo>
                    <a:pt x="769" y="379"/>
                    <a:pt x="768" y="365"/>
                    <a:pt x="767" y="350"/>
                  </a:cubicBezTo>
                  <a:cubicBezTo>
                    <a:pt x="765" y="335"/>
                    <a:pt x="764" y="320"/>
                    <a:pt x="762" y="304"/>
                  </a:cubicBezTo>
                  <a:cubicBezTo>
                    <a:pt x="760" y="289"/>
                    <a:pt x="758" y="274"/>
                    <a:pt x="756" y="258"/>
                  </a:cubicBezTo>
                  <a:cubicBezTo>
                    <a:pt x="754" y="244"/>
                    <a:pt x="752" y="229"/>
                    <a:pt x="750" y="214"/>
                  </a:cubicBezTo>
                  <a:cubicBezTo>
                    <a:pt x="747" y="201"/>
                    <a:pt x="745" y="188"/>
                    <a:pt x="743" y="174"/>
                  </a:cubicBezTo>
                  <a:cubicBezTo>
                    <a:pt x="741" y="163"/>
                    <a:pt x="739" y="152"/>
                    <a:pt x="737" y="140"/>
                  </a:cubicBezTo>
                  <a:cubicBezTo>
                    <a:pt x="734" y="128"/>
                    <a:pt x="732" y="116"/>
                    <a:pt x="729" y="103"/>
                  </a:cubicBezTo>
                  <a:cubicBezTo>
                    <a:pt x="725" y="85"/>
                    <a:pt x="716" y="68"/>
                    <a:pt x="706" y="53"/>
                  </a:cubicBezTo>
                  <a:cubicBezTo>
                    <a:pt x="694" y="36"/>
                    <a:pt x="679" y="21"/>
                    <a:pt x="659" y="14"/>
                  </a:cubicBezTo>
                  <a:cubicBezTo>
                    <a:pt x="647" y="10"/>
                    <a:pt x="634" y="9"/>
                    <a:pt x="622" y="12"/>
                  </a:cubicBezTo>
                  <a:cubicBezTo>
                    <a:pt x="563" y="29"/>
                    <a:pt x="568" y="66"/>
                    <a:pt x="568" y="66"/>
                  </a:cubicBezTo>
                  <a:cubicBezTo>
                    <a:pt x="568" y="66"/>
                    <a:pt x="524" y="0"/>
                    <a:pt x="470" y="12"/>
                  </a:cubicBezTo>
                  <a:cubicBezTo>
                    <a:pt x="422" y="23"/>
                    <a:pt x="417" y="73"/>
                    <a:pt x="417" y="73"/>
                  </a:cubicBezTo>
                  <a:cubicBezTo>
                    <a:pt x="417" y="73"/>
                    <a:pt x="379" y="12"/>
                    <a:pt x="326" y="28"/>
                  </a:cubicBezTo>
                  <a:cubicBezTo>
                    <a:pt x="273" y="43"/>
                    <a:pt x="265" y="81"/>
                    <a:pt x="258" y="111"/>
                  </a:cubicBezTo>
                  <a:cubicBezTo>
                    <a:pt x="250" y="141"/>
                    <a:pt x="235" y="156"/>
                    <a:pt x="159" y="164"/>
                  </a:cubicBezTo>
                  <a:cubicBezTo>
                    <a:pt x="83" y="172"/>
                    <a:pt x="0" y="232"/>
                    <a:pt x="0" y="301"/>
                  </a:cubicBezTo>
                  <a:cubicBezTo>
                    <a:pt x="0" y="347"/>
                    <a:pt x="12" y="394"/>
                    <a:pt x="63" y="429"/>
                  </a:cubicBezTo>
                  <a:cubicBezTo>
                    <a:pt x="114" y="464"/>
                    <a:pt x="206" y="468"/>
                    <a:pt x="211" y="468"/>
                  </a:cubicBezTo>
                  <a:cubicBezTo>
                    <a:pt x="216" y="468"/>
                    <a:pt x="221" y="467"/>
                    <a:pt x="225" y="465"/>
                  </a:cubicBezTo>
                  <a:cubicBezTo>
                    <a:pt x="243" y="459"/>
                    <a:pt x="241" y="445"/>
                    <a:pt x="238" y="430"/>
                  </a:cubicBezTo>
                  <a:cubicBezTo>
                    <a:pt x="237" y="427"/>
                    <a:pt x="226" y="402"/>
                    <a:pt x="239" y="400"/>
                  </a:cubicBezTo>
                  <a:cubicBezTo>
                    <a:pt x="243" y="399"/>
                    <a:pt x="325" y="383"/>
                    <a:pt x="335" y="380"/>
                  </a:cubicBezTo>
                  <a:cubicBezTo>
                    <a:pt x="342" y="378"/>
                    <a:pt x="370" y="372"/>
                    <a:pt x="386" y="341"/>
                  </a:cubicBezTo>
                  <a:cubicBezTo>
                    <a:pt x="391" y="333"/>
                    <a:pt x="394" y="325"/>
                    <a:pt x="394" y="316"/>
                  </a:cubicBezTo>
                  <a:cubicBezTo>
                    <a:pt x="394" y="316"/>
                    <a:pt x="409" y="384"/>
                    <a:pt x="462" y="376"/>
                  </a:cubicBezTo>
                  <a:cubicBezTo>
                    <a:pt x="515" y="369"/>
                    <a:pt x="552" y="325"/>
                    <a:pt x="568" y="270"/>
                  </a:cubicBezTo>
                  <a:cubicBezTo>
                    <a:pt x="572" y="259"/>
                    <a:pt x="606" y="248"/>
                    <a:pt x="622" y="301"/>
                  </a:cubicBezTo>
                  <a:cubicBezTo>
                    <a:pt x="643" y="369"/>
                    <a:pt x="568" y="445"/>
                    <a:pt x="493" y="467"/>
                  </a:cubicBezTo>
                  <a:cubicBezTo>
                    <a:pt x="468" y="475"/>
                    <a:pt x="443" y="482"/>
                    <a:pt x="419" y="489"/>
                  </a:cubicBezTo>
                  <a:cubicBezTo>
                    <a:pt x="400" y="495"/>
                    <a:pt x="347" y="507"/>
                    <a:pt x="347" y="507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67BADCDE-B540-4CAC-B255-EBD5E59467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3225" y="2398713"/>
              <a:ext cx="1074737" cy="811212"/>
            </a:xfrm>
            <a:custGeom>
              <a:avLst/>
              <a:gdLst>
                <a:gd name="T0" fmla="*/ 2544 w 2982"/>
                <a:gd name="T1" fmla="*/ 1764 h 2252"/>
                <a:gd name="T2" fmla="*/ 1068 w 2982"/>
                <a:gd name="T3" fmla="*/ 1619 h 2252"/>
                <a:gd name="T4" fmla="*/ 1042 w 2982"/>
                <a:gd name="T5" fmla="*/ 1597 h 2252"/>
                <a:gd name="T6" fmla="*/ 1111 w 2982"/>
                <a:gd name="T7" fmla="*/ 1492 h 2252"/>
                <a:gd name="T8" fmla="*/ 1106 w 2982"/>
                <a:gd name="T9" fmla="*/ 1358 h 2252"/>
                <a:gd name="T10" fmla="*/ 981 w 2982"/>
                <a:gd name="T11" fmla="*/ 1332 h 2252"/>
                <a:gd name="T12" fmla="*/ 920 w 2982"/>
                <a:gd name="T13" fmla="*/ 1417 h 2252"/>
                <a:gd name="T14" fmla="*/ 942 w 2982"/>
                <a:gd name="T15" fmla="*/ 1492 h 2252"/>
                <a:gd name="T16" fmla="*/ 934 w 2982"/>
                <a:gd name="T17" fmla="*/ 1544 h 2252"/>
                <a:gd name="T18" fmla="*/ 889 w 2982"/>
                <a:gd name="T19" fmla="*/ 1544 h 2252"/>
                <a:gd name="T20" fmla="*/ 679 w 2982"/>
                <a:gd name="T21" fmla="*/ 1454 h 2252"/>
                <a:gd name="T22" fmla="*/ 652 w 2982"/>
                <a:gd name="T23" fmla="*/ 1404 h 2252"/>
                <a:gd name="T24" fmla="*/ 841 w 2982"/>
                <a:gd name="T25" fmla="*/ 1338 h 2252"/>
                <a:gd name="T26" fmla="*/ 1162 w 2982"/>
                <a:gd name="T27" fmla="*/ 1170 h 2252"/>
                <a:gd name="T28" fmla="*/ 1275 w 2982"/>
                <a:gd name="T29" fmla="*/ 1303 h 2252"/>
                <a:gd name="T30" fmla="*/ 1209 w 2982"/>
                <a:gd name="T31" fmla="*/ 1542 h 2252"/>
                <a:gd name="T32" fmla="*/ 1576 w 2982"/>
                <a:gd name="T33" fmla="*/ 1256 h 2252"/>
                <a:gd name="T34" fmla="*/ 1643 w 2982"/>
                <a:gd name="T35" fmla="*/ 1176 h 2252"/>
                <a:gd name="T36" fmla="*/ 2018 w 2982"/>
                <a:gd name="T37" fmla="*/ 1015 h 2252"/>
                <a:gd name="T38" fmla="*/ 2103 w 2982"/>
                <a:gd name="T39" fmla="*/ 826 h 2252"/>
                <a:gd name="T40" fmla="*/ 2033 w 2982"/>
                <a:gd name="T41" fmla="*/ 617 h 2252"/>
                <a:gd name="T42" fmla="*/ 2102 w 2982"/>
                <a:gd name="T43" fmla="*/ 513 h 2252"/>
                <a:gd name="T44" fmla="*/ 2451 w 2982"/>
                <a:gd name="T45" fmla="*/ 427 h 2252"/>
                <a:gd name="T46" fmla="*/ 2486 w 2982"/>
                <a:gd name="T47" fmla="*/ 363 h 2252"/>
                <a:gd name="T48" fmla="*/ 2330 w 2982"/>
                <a:gd name="T49" fmla="*/ 39 h 2252"/>
                <a:gd name="T50" fmla="*/ 2273 w 2982"/>
                <a:gd name="T51" fmla="*/ 10 h 2252"/>
                <a:gd name="T52" fmla="*/ 1770 w 2982"/>
                <a:gd name="T53" fmla="*/ 178 h 2252"/>
                <a:gd name="T54" fmla="*/ 1653 w 2982"/>
                <a:gd name="T55" fmla="*/ 423 h 2252"/>
                <a:gd name="T56" fmla="*/ 1675 w 2982"/>
                <a:gd name="T57" fmla="*/ 561 h 2252"/>
                <a:gd name="T58" fmla="*/ 1590 w 2982"/>
                <a:gd name="T59" fmla="*/ 813 h 2252"/>
                <a:gd name="T60" fmla="*/ 1255 w 2982"/>
                <a:gd name="T61" fmla="*/ 989 h 2252"/>
                <a:gd name="T62" fmla="*/ 1085 w 2982"/>
                <a:gd name="T63" fmla="*/ 900 h 2252"/>
                <a:gd name="T64" fmla="*/ 1026 w 2982"/>
                <a:gd name="T65" fmla="*/ 704 h 2252"/>
                <a:gd name="T66" fmla="*/ 518 w 2982"/>
                <a:gd name="T67" fmla="*/ 489 h 2252"/>
                <a:gd name="T68" fmla="*/ 621 w 2982"/>
                <a:gd name="T69" fmla="*/ 615 h 2252"/>
                <a:gd name="T70" fmla="*/ 655 w 2982"/>
                <a:gd name="T71" fmla="*/ 700 h 2252"/>
                <a:gd name="T72" fmla="*/ 761 w 2982"/>
                <a:gd name="T73" fmla="*/ 777 h 2252"/>
                <a:gd name="T74" fmla="*/ 727 w 2982"/>
                <a:gd name="T75" fmla="*/ 794 h 2252"/>
                <a:gd name="T76" fmla="*/ 346 w 2982"/>
                <a:gd name="T77" fmla="*/ 990 h 2252"/>
                <a:gd name="T78" fmla="*/ 540 w 2982"/>
                <a:gd name="T79" fmla="*/ 1034 h 2252"/>
                <a:gd name="T80" fmla="*/ 740 w 2982"/>
                <a:gd name="T81" fmla="*/ 1091 h 2252"/>
                <a:gd name="T82" fmla="*/ 611 w 2982"/>
                <a:gd name="T83" fmla="*/ 1390 h 2252"/>
                <a:gd name="T84" fmla="*/ 567 w 2982"/>
                <a:gd name="T85" fmla="*/ 1410 h 2252"/>
                <a:gd name="T86" fmla="*/ 477 w 2982"/>
                <a:gd name="T87" fmla="*/ 1214 h 2252"/>
                <a:gd name="T88" fmla="*/ 454 w 2982"/>
                <a:gd name="T89" fmla="*/ 1158 h 2252"/>
                <a:gd name="T90" fmla="*/ 61 w 2982"/>
                <a:gd name="T91" fmla="*/ 1329 h 2252"/>
                <a:gd name="T92" fmla="*/ 223 w 2982"/>
                <a:gd name="T93" fmla="*/ 1647 h 2252"/>
                <a:gd name="T94" fmla="*/ 234 w 2982"/>
                <a:gd name="T95" fmla="*/ 1640 h 2252"/>
                <a:gd name="T96" fmla="*/ 257 w 2982"/>
                <a:gd name="T97" fmla="*/ 1534 h 2252"/>
                <a:gd name="T98" fmla="*/ 398 w 2982"/>
                <a:gd name="T99" fmla="*/ 1473 h 2252"/>
                <a:gd name="T100" fmla="*/ 789 w 2982"/>
                <a:gd name="T101" fmla="*/ 1677 h 2252"/>
                <a:gd name="T102" fmla="*/ 805 w 2982"/>
                <a:gd name="T103" fmla="*/ 1738 h 2252"/>
                <a:gd name="T104" fmla="*/ 702 w 2982"/>
                <a:gd name="T105" fmla="*/ 1874 h 2252"/>
                <a:gd name="T106" fmla="*/ 703 w 2982"/>
                <a:gd name="T107" fmla="*/ 2015 h 2252"/>
                <a:gd name="T108" fmla="*/ 839 w 2982"/>
                <a:gd name="T109" fmla="*/ 2041 h 2252"/>
                <a:gd name="T110" fmla="*/ 877 w 2982"/>
                <a:gd name="T111" fmla="*/ 1902 h 2252"/>
                <a:gd name="T112" fmla="*/ 905 w 2982"/>
                <a:gd name="T113" fmla="*/ 1774 h 2252"/>
                <a:gd name="T114" fmla="*/ 950 w 2982"/>
                <a:gd name="T115" fmla="*/ 1758 h 2252"/>
                <a:gd name="T116" fmla="*/ 1115 w 2982"/>
                <a:gd name="T117" fmla="*/ 1846 h 2252"/>
                <a:gd name="T118" fmla="*/ 2671 w 2982"/>
                <a:gd name="T119" fmla="*/ 2133 h 2252"/>
                <a:gd name="T120" fmla="*/ 2982 w 2982"/>
                <a:gd name="T121" fmla="*/ 2001 h 2252"/>
                <a:gd name="T122" fmla="*/ 2544 w 2982"/>
                <a:gd name="T123" fmla="*/ 1764 h 2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2" h="2252">
                  <a:moveTo>
                    <a:pt x="2544" y="1764"/>
                  </a:moveTo>
                  <a:cubicBezTo>
                    <a:pt x="1974" y="1902"/>
                    <a:pt x="1182" y="1672"/>
                    <a:pt x="1068" y="1619"/>
                  </a:cubicBezTo>
                  <a:cubicBezTo>
                    <a:pt x="1057" y="1614"/>
                    <a:pt x="1045" y="1603"/>
                    <a:pt x="1042" y="1597"/>
                  </a:cubicBezTo>
                  <a:cubicBezTo>
                    <a:pt x="1024" y="1561"/>
                    <a:pt x="1086" y="1528"/>
                    <a:pt x="1111" y="1492"/>
                  </a:cubicBezTo>
                  <a:cubicBezTo>
                    <a:pt x="1145" y="1446"/>
                    <a:pt x="1143" y="1400"/>
                    <a:pt x="1106" y="1358"/>
                  </a:cubicBezTo>
                  <a:cubicBezTo>
                    <a:pt x="1072" y="1319"/>
                    <a:pt x="1028" y="1308"/>
                    <a:pt x="981" y="1332"/>
                  </a:cubicBezTo>
                  <a:cubicBezTo>
                    <a:pt x="943" y="1351"/>
                    <a:pt x="921" y="1381"/>
                    <a:pt x="920" y="1417"/>
                  </a:cubicBezTo>
                  <a:cubicBezTo>
                    <a:pt x="918" y="1449"/>
                    <a:pt x="934" y="1480"/>
                    <a:pt x="942" y="1492"/>
                  </a:cubicBezTo>
                  <a:cubicBezTo>
                    <a:pt x="954" y="1512"/>
                    <a:pt x="947" y="1528"/>
                    <a:pt x="934" y="1544"/>
                  </a:cubicBezTo>
                  <a:cubicBezTo>
                    <a:pt x="920" y="1560"/>
                    <a:pt x="904" y="1550"/>
                    <a:pt x="889" y="1544"/>
                  </a:cubicBezTo>
                  <a:cubicBezTo>
                    <a:pt x="819" y="1515"/>
                    <a:pt x="749" y="1485"/>
                    <a:pt x="679" y="1454"/>
                  </a:cubicBezTo>
                  <a:cubicBezTo>
                    <a:pt x="649" y="1441"/>
                    <a:pt x="638" y="1441"/>
                    <a:pt x="652" y="1404"/>
                  </a:cubicBezTo>
                  <a:cubicBezTo>
                    <a:pt x="687" y="1313"/>
                    <a:pt x="763" y="1291"/>
                    <a:pt x="841" y="1338"/>
                  </a:cubicBezTo>
                  <a:cubicBezTo>
                    <a:pt x="910" y="1170"/>
                    <a:pt x="1031" y="1107"/>
                    <a:pt x="1162" y="1170"/>
                  </a:cubicBezTo>
                  <a:cubicBezTo>
                    <a:pt x="1219" y="1197"/>
                    <a:pt x="1255" y="1243"/>
                    <a:pt x="1275" y="1303"/>
                  </a:cubicBezTo>
                  <a:cubicBezTo>
                    <a:pt x="1307" y="1394"/>
                    <a:pt x="1271" y="1485"/>
                    <a:pt x="1209" y="1542"/>
                  </a:cubicBezTo>
                  <a:cubicBezTo>
                    <a:pt x="1318" y="1548"/>
                    <a:pt x="1539" y="1432"/>
                    <a:pt x="1576" y="1256"/>
                  </a:cubicBezTo>
                  <a:cubicBezTo>
                    <a:pt x="1585" y="1211"/>
                    <a:pt x="1606" y="1191"/>
                    <a:pt x="1643" y="1176"/>
                  </a:cubicBezTo>
                  <a:cubicBezTo>
                    <a:pt x="1768" y="1122"/>
                    <a:pt x="1893" y="1067"/>
                    <a:pt x="2018" y="1015"/>
                  </a:cubicBezTo>
                  <a:cubicBezTo>
                    <a:pt x="2125" y="970"/>
                    <a:pt x="2142" y="937"/>
                    <a:pt x="2103" y="826"/>
                  </a:cubicBezTo>
                  <a:cubicBezTo>
                    <a:pt x="2079" y="757"/>
                    <a:pt x="2049" y="690"/>
                    <a:pt x="2033" y="617"/>
                  </a:cubicBezTo>
                  <a:cubicBezTo>
                    <a:pt x="2020" y="555"/>
                    <a:pt x="2043" y="527"/>
                    <a:pt x="2102" y="513"/>
                  </a:cubicBezTo>
                  <a:cubicBezTo>
                    <a:pt x="2219" y="486"/>
                    <a:pt x="2335" y="455"/>
                    <a:pt x="2451" y="427"/>
                  </a:cubicBezTo>
                  <a:cubicBezTo>
                    <a:pt x="2488" y="418"/>
                    <a:pt x="2510" y="409"/>
                    <a:pt x="2486" y="363"/>
                  </a:cubicBezTo>
                  <a:cubicBezTo>
                    <a:pt x="2431" y="256"/>
                    <a:pt x="2381" y="147"/>
                    <a:pt x="2330" y="39"/>
                  </a:cubicBezTo>
                  <a:cubicBezTo>
                    <a:pt x="2318" y="13"/>
                    <a:pt x="2303" y="0"/>
                    <a:pt x="2273" y="10"/>
                  </a:cubicBezTo>
                  <a:cubicBezTo>
                    <a:pt x="2105" y="66"/>
                    <a:pt x="1931" y="102"/>
                    <a:pt x="1770" y="178"/>
                  </a:cubicBezTo>
                  <a:cubicBezTo>
                    <a:pt x="1653" y="234"/>
                    <a:pt x="1626" y="299"/>
                    <a:pt x="1653" y="423"/>
                  </a:cubicBezTo>
                  <a:cubicBezTo>
                    <a:pt x="1663" y="469"/>
                    <a:pt x="1667" y="515"/>
                    <a:pt x="1675" y="561"/>
                  </a:cubicBezTo>
                  <a:cubicBezTo>
                    <a:pt x="1692" y="660"/>
                    <a:pt x="1658" y="741"/>
                    <a:pt x="1590" y="813"/>
                  </a:cubicBezTo>
                  <a:cubicBezTo>
                    <a:pt x="1498" y="911"/>
                    <a:pt x="1379" y="956"/>
                    <a:pt x="1255" y="989"/>
                  </a:cubicBezTo>
                  <a:cubicBezTo>
                    <a:pt x="1161" y="1014"/>
                    <a:pt x="1119" y="993"/>
                    <a:pt x="1085" y="900"/>
                  </a:cubicBezTo>
                  <a:cubicBezTo>
                    <a:pt x="1061" y="836"/>
                    <a:pt x="1048" y="769"/>
                    <a:pt x="1026" y="704"/>
                  </a:cubicBezTo>
                  <a:cubicBezTo>
                    <a:pt x="953" y="489"/>
                    <a:pt x="671" y="377"/>
                    <a:pt x="518" y="489"/>
                  </a:cubicBezTo>
                  <a:cubicBezTo>
                    <a:pt x="566" y="491"/>
                    <a:pt x="663" y="535"/>
                    <a:pt x="621" y="615"/>
                  </a:cubicBezTo>
                  <a:cubicBezTo>
                    <a:pt x="606" y="644"/>
                    <a:pt x="623" y="683"/>
                    <a:pt x="655" y="700"/>
                  </a:cubicBezTo>
                  <a:cubicBezTo>
                    <a:pt x="697" y="722"/>
                    <a:pt x="760" y="756"/>
                    <a:pt x="761" y="777"/>
                  </a:cubicBezTo>
                  <a:cubicBezTo>
                    <a:pt x="763" y="798"/>
                    <a:pt x="741" y="795"/>
                    <a:pt x="727" y="794"/>
                  </a:cubicBezTo>
                  <a:cubicBezTo>
                    <a:pt x="529" y="778"/>
                    <a:pt x="362" y="852"/>
                    <a:pt x="346" y="990"/>
                  </a:cubicBezTo>
                  <a:cubicBezTo>
                    <a:pt x="429" y="948"/>
                    <a:pt x="479" y="935"/>
                    <a:pt x="540" y="1034"/>
                  </a:cubicBezTo>
                  <a:cubicBezTo>
                    <a:pt x="566" y="1076"/>
                    <a:pt x="677" y="1081"/>
                    <a:pt x="740" y="1091"/>
                  </a:cubicBezTo>
                  <a:cubicBezTo>
                    <a:pt x="606" y="1219"/>
                    <a:pt x="601" y="1291"/>
                    <a:pt x="611" y="1390"/>
                  </a:cubicBezTo>
                  <a:cubicBezTo>
                    <a:pt x="615" y="1434"/>
                    <a:pt x="621" y="1433"/>
                    <a:pt x="567" y="1410"/>
                  </a:cubicBezTo>
                  <a:cubicBezTo>
                    <a:pt x="446" y="1358"/>
                    <a:pt x="418" y="1308"/>
                    <a:pt x="477" y="1214"/>
                  </a:cubicBezTo>
                  <a:cubicBezTo>
                    <a:pt x="502" y="1175"/>
                    <a:pt x="481" y="1170"/>
                    <a:pt x="454" y="1158"/>
                  </a:cubicBezTo>
                  <a:cubicBezTo>
                    <a:pt x="311" y="1096"/>
                    <a:pt x="120" y="1178"/>
                    <a:pt x="61" y="1329"/>
                  </a:cubicBezTo>
                  <a:cubicBezTo>
                    <a:pt x="0" y="1483"/>
                    <a:pt x="70" y="1588"/>
                    <a:pt x="223" y="1647"/>
                  </a:cubicBezTo>
                  <a:cubicBezTo>
                    <a:pt x="228" y="1649"/>
                    <a:pt x="234" y="1646"/>
                    <a:pt x="234" y="1640"/>
                  </a:cubicBezTo>
                  <a:cubicBezTo>
                    <a:pt x="238" y="1616"/>
                    <a:pt x="238" y="1587"/>
                    <a:pt x="257" y="1534"/>
                  </a:cubicBezTo>
                  <a:cubicBezTo>
                    <a:pt x="288" y="1449"/>
                    <a:pt x="320" y="1435"/>
                    <a:pt x="398" y="1473"/>
                  </a:cubicBezTo>
                  <a:cubicBezTo>
                    <a:pt x="529" y="1539"/>
                    <a:pt x="658" y="1610"/>
                    <a:pt x="789" y="1677"/>
                  </a:cubicBezTo>
                  <a:cubicBezTo>
                    <a:pt x="821" y="1693"/>
                    <a:pt x="828" y="1709"/>
                    <a:pt x="805" y="1738"/>
                  </a:cubicBezTo>
                  <a:cubicBezTo>
                    <a:pt x="769" y="1782"/>
                    <a:pt x="725" y="1837"/>
                    <a:pt x="702" y="1874"/>
                  </a:cubicBezTo>
                  <a:cubicBezTo>
                    <a:pt x="671" y="1924"/>
                    <a:pt x="663" y="1971"/>
                    <a:pt x="703" y="2015"/>
                  </a:cubicBezTo>
                  <a:cubicBezTo>
                    <a:pt x="739" y="2056"/>
                    <a:pt x="791" y="2072"/>
                    <a:pt x="839" y="2041"/>
                  </a:cubicBezTo>
                  <a:cubicBezTo>
                    <a:pt x="888" y="2010"/>
                    <a:pt x="909" y="1954"/>
                    <a:pt x="877" y="1902"/>
                  </a:cubicBezTo>
                  <a:cubicBezTo>
                    <a:pt x="844" y="1848"/>
                    <a:pt x="875" y="1805"/>
                    <a:pt x="905" y="1774"/>
                  </a:cubicBezTo>
                  <a:cubicBezTo>
                    <a:pt x="918" y="1759"/>
                    <a:pt x="933" y="1754"/>
                    <a:pt x="950" y="1758"/>
                  </a:cubicBezTo>
                  <a:cubicBezTo>
                    <a:pt x="968" y="1762"/>
                    <a:pt x="1107" y="1841"/>
                    <a:pt x="1115" y="1846"/>
                  </a:cubicBezTo>
                  <a:cubicBezTo>
                    <a:pt x="1602" y="2114"/>
                    <a:pt x="2113" y="2252"/>
                    <a:pt x="2671" y="2133"/>
                  </a:cubicBezTo>
                  <a:cubicBezTo>
                    <a:pt x="2711" y="2125"/>
                    <a:pt x="2869" y="2087"/>
                    <a:pt x="2982" y="2001"/>
                  </a:cubicBezTo>
                  <a:cubicBezTo>
                    <a:pt x="2801" y="1998"/>
                    <a:pt x="2592" y="1962"/>
                    <a:pt x="2544" y="1764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45B2A027-5589-4E5F-832A-5C4D5C7E62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6738" y="1908175"/>
              <a:ext cx="217487" cy="196850"/>
            </a:xfrm>
            <a:custGeom>
              <a:avLst/>
              <a:gdLst>
                <a:gd name="T0" fmla="*/ 493 w 606"/>
                <a:gd name="T1" fmla="*/ 204 h 546"/>
                <a:gd name="T2" fmla="*/ 516 w 606"/>
                <a:gd name="T3" fmla="*/ 57 h 546"/>
                <a:gd name="T4" fmla="*/ 403 w 606"/>
                <a:gd name="T5" fmla="*/ 29 h 546"/>
                <a:gd name="T6" fmla="*/ 365 w 606"/>
                <a:gd name="T7" fmla="*/ 69 h 546"/>
                <a:gd name="T8" fmla="*/ 59 w 606"/>
                <a:gd name="T9" fmla="*/ 121 h 546"/>
                <a:gd name="T10" fmla="*/ 5 w 606"/>
                <a:gd name="T11" fmla="*/ 155 h 546"/>
                <a:gd name="T12" fmla="*/ 16 w 606"/>
                <a:gd name="T13" fmla="*/ 343 h 546"/>
                <a:gd name="T14" fmla="*/ 46 w 606"/>
                <a:gd name="T15" fmla="*/ 395 h 546"/>
                <a:gd name="T16" fmla="*/ 168 w 606"/>
                <a:gd name="T17" fmla="*/ 457 h 546"/>
                <a:gd name="T18" fmla="*/ 293 w 606"/>
                <a:gd name="T19" fmla="*/ 521 h 546"/>
                <a:gd name="T20" fmla="*/ 327 w 606"/>
                <a:gd name="T21" fmla="*/ 538 h 546"/>
                <a:gd name="T22" fmla="*/ 351 w 606"/>
                <a:gd name="T23" fmla="*/ 545 h 546"/>
                <a:gd name="T24" fmla="*/ 364 w 606"/>
                <a:gd name="T25" fmla="*/ 524 h 546"/>
                <a:gd name="T26" fmla="*/ 363 w 606"/>
                <a:gd name="T27" fmla="*/ 519 h 546"/>
                <a:gd name="T28" fmla="*/ 352 w 606"/>
                <a:gd name="T29" fmla="*/ 474 h 546"/>
                <a:gd name="T30" fmla="*/ 344 w 606"/>
                <a:gd name="T31" fmla="*/ 436 h 546"/>
                <a:gd name="T32" fmla="*/ 347 w 606"/>
                <a:gd name="T33" fmla="*/ 367 h 546"/>
                <a:gd name="T34" fmla="*/ 373 w 606"/>
                <a:gd name="T35" fmla="*/ 308 h 546"/>
                <a:gd name="T36" fmla="*/ 417 w 606"/>
                <a:gd name="T37" fmla="*/ 258 h 546"/>
                <a:gd name="T38" fmla="*/ 478 w 606"/>
                <a:gd name="T39" fmla="*/ 214 h 546"/>
                <a:gd name="T40" fmla="*/ 493 w 606"/>
                <a:gd name="T41" fmla="*/ 204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06" h="546">
                  <a:moveTo>
                    <a:pt x="493" y="204"/>
                  </a:moveTo>
                  <a:cubicBezTo>
                    <a:pt x="547" y="163"/>
                    <a:pt x="606" y="124"/>
                    <a:pt x="516" y="57"/>
                  </a:cubicBezTo>
                  <a:cubicBezTo>
                    <a:pt x="490" y="39"/>
                    <a:pt x="442" y="0"/>
                    <a:pt x="403" y="29"/>
                  </a:cubicBezTo>
                  <a:cubicBezTo>
                    <a:pt x="388" y="41"/>
                    <a:pt x="376" y="54"/>
                    <a:pt x="365" y="69"/>
                  </a:cubicBezTo>
                  <a:cubicBezTo>
                    <a:pt x="278" y="177"/>
                    <a:pt x="178" y="203"/>
                    <a:pt x="59" y="121"/>
                  </a:cubicBezTo>
                  <a:cubicBezTo>
                    <a:pt x="19" y="94"/>
                    <a:pt x="0" y="106"/>
                    <a:pt x="5" y="155"/>
                  </a:cubicBezTo>
                  <a:cubicBezTo>
                    <a:pt x="10" y="218"/>
                    <a:pt x="13" y="280"/>
                    <a:pt x="16" y="343"/>
                  </a:cubicBezTo>
                  <a:cubicBezTo>
                    <a:pt x="17" y="367"/>
                    <a:pt x="24" y="384"/>
                    <a:pt x="46" y="395"/>
                  </a:cubicBezTo>
                  <a:cubicBezTo>
                    <a:pt x="87" y="416"/>
                    <a:pt x="127" y="436"/>
                    <a:pt x="168" y="457"/>
                  </a:cubicBezTo>
                  <a:cubicBezTo>
                    <a:pt x="209" y="478"/>
                    <a:pt x="251" y="499"/>
                    <a:pt x="293" y="521"/>
                  </a:cubicBezTo>
                  <a:cubicBezTo>
                    <a:pt x="305" y="526"/>
                    <a:pt x="316" y="532"/>
                    <a:pt x="327" y="538"/>
                  </a:cubicBezTo>
                  <a:cubicBezTo>
                    <a:pt x="334" y="542"/>
                    <a:pt x="343" y="546"/>
                    <a:pt x="351" y="545"/>
                  </a:cubicBezTo>
                  <a:cubicBezTo>
                    <a:pt x="362" y="544"/>
                    <a:pt x="364" y="534"/>
                    <a:pt x="364" y="524"/>
                  </a:cubicBezTo>
                  <a:cubicBezTo>
                    <a:pt x="364" y="522"/>
                    <a:pt x="363" y="520"/>
                    <a:pt x="363" y="519"/>
                  </a:cubicBezTo>
                  <a:cubicBezTo>
                    <a:pt x="362" y="503"/>
                    <a:pt x="356" y="489"/>
                    <a:pt x="352" y="474"/>
                  </a:cubicBezTo>
                  <a:cubicBezTo>
                    <a:pt x="349" y="462"/>
                    <a:pt x="346" y="449"/>
                    <a:pt x="344" y="436"/>
                  </a:cubicBezTo>
                  <a:cubicBezTo>
                    <a:pt x="342" y="413"/>
                    <a:pt x="342" y="390"/>
                    <a:pt x="347" y="367"/>
                  </a:cubicBezTo>
                  <a:cubicBezTo>
                    <a:pt x="352" y="347"/>
                    <a:pt x="361" y="327"/>
                    <a:pt x="373" y="308"/>
                  </a:cubicBezTo>
                  <a:cubicBezTo>
                    <a:pt x="385" y="289"/>
                    <a:pt x="400" y="273"/>
                    <a:pt x="417" y="258"/>
                  </a:cubicBezTo>
                  <a:cubicBezTo>
                    <a:pt x="436" y="241"/>
                    <a:pt x="457" y="227"/>
                    <a:pt x="478" y="214"/>
                  </a:cubicBezTo>
                  <a:cubicBezTo>
                    <a:pt x="481" y="213"/>
                    <a:pt x="493" y="204"/>
                    <a:pt x="493" y="204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FB38335-EC1D-443E-BF48-828B4C0B93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56450" y="1819275"/>
              <a:ext cx="246062" cy="95250"/>
            </a:xfrm>
            <a:custGeom>
              <a:avLst/>
              <a:gdLst>
                <a:gd name="T0" fmla="*/ 125 w 683"/>
                <a:gd name="T1" fmla="*/ 0 h 262"/>
                <a:gd name="T2" fmla="*/ 10 w 683"/>
                <a:gd name="T3" fmla="*/ 149 h 262"/>
                <a:gd name="T4" fmla="*/ 153 w 683"/>
                <a:gd name="T5" fmla="*/ 258 h 262"/>
                <a:gd name="T6" fmla="*/ 312 w 683"/>
                <a:gd name="T7" fmla="*/ 226 h 262"/>
                <a:gd name="T8" fmla="*/ 683 w 683"/>
                <a:gd name="T9" fmla="*/ 198 h 262"/>
                <a:gd name="T10" fmla="*/ 524 w 683"/>
                <a:gd name="T11" fmla="*/ 112 h 262"/>
                <a:gd name="T12" fmla="*/ 244 w 683"/>
                <a:gd name="T13" fmla="*/ 155 h 262"/>
                <a:gd name="T14" fmla="*/ 125 w 683"/>
                <a:gd name="T15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3" h="262">
                  <a:moveTo>
                    <a:pt x="125" y="0"/>
                  </a:moveTo>
                  <a:cubicBezTo>
                    <a:pt x="44" y="33"/>
                    <a:pt x="0" y="81"/>
                    <a:pt x="10" y="149"/>
                  </a:cubicBezTo>
                  <a:cubicBezTo>
                    <a:pt x="19" y="214"/>
                    <a:pt x="79" y="252"/>
                    <a:pt x="153" y="258"/>
                  </a:cubicBezTo>
                  <a:cubicBezTo>
                    <a:pt x="210" y="262"/>
                    <a:pt x="261" y="243"/>
                    <a:pt x="312" y="226"/>
                  </a:cubicBezTo>
                  <a:cubicBezTo>
                    <a:pt x="430" y="186"/>
                    <a:pt x="544" y="136"/>
                    <a:pt x="683" y="198"/>
                  </a:cubicBezTo>
                  <a:cubicBezTo>
                    <a:pt x="637" y="131"/>
                    <a:pt x="597" y="115"/>
                    <a:pt x="524" y="112"/>
                  </a:cubicBezTo>
                  <a:cubicBezTo>
                    <a:pt x="421" y="108"/>
                    <a:pt x="344" y="141"/>
                    <a:pt x="244" y="155"/>
                  </a:cubicBezTo>
                  <a:cubicBezTo>
                    <a:pt x="117" y="172"/>
                    <a:pt x="70" y="100"/>
                    <a:pt x="125" y="0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63471B87-E8C6-49C0-BBCB-995D66C02A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4375" y="1981200"/>
              <a:ext cx="157162" cy="169862"/>
            </a:xfrm>
            <a:custGeom>
              <a:avLst/>
              <a:gdLst>
                <a:gd name="T0" fmla="*/ 230 w 436"/>
                <a:gd name="T1" fmla="*/ 434 h 471"/>
                <a:gd name="T2" fmla="*/ 311 w 436"/>
                <a:gd name="T3" fmla="*/ 398 h 471"/>
                <a:gd name="T4" fmla="*/ 335 w 436"/>
                <a:gd name="T5" fmla="*/ 279 h 471"/>
                <a:gd name="T6" fmla="*/ 363 w 436"/>
                <a:gd name="T7" fmla="*/ 217 h 471"/>
                <a:gd name="T8" fmla="*/ 414 w 436"/>
                <a:gd name="T9" fmla="*/ 120 h 471"/>
                <a:gd name="T10" fmla="*/ 329 w 436"/>
                <a:gd name="T11" fmla="*/ 66 h 471"/>
                <a:gd name="T12" fmla="*/ 137 w 436"/>
                <a:gd name="T13" fmla="*/ 51 h 471"/>
                <a:gd name="T14" fmla="*/ 24 w 436"/>
                <a:gd name="T15" fmla="*/ 149 h 471"/>
                <a:gd name="T16" fmla="*/ 33 w 436"/>
                <a:gd name="T17" fmla="*/ 282 h 471"/>
                <a:gd name="T18" fmla="*/ 80 w 436"/>
                <a:gd name="T19" fmla="*/ 356 h 471"/>
                <a:gd name="T20" fmla="*/ 230 w 436"/>
                <a:gd name="T21" fmla="*/ 434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6" h="471">
                  <a:moveTo>
                    <a:pt x="230" y="434"/>
                  </a:moveTo>
                  <a:cubicBezTo>
                    <a:pt x="280" y="458"/>
                    <a:pt x="306" y="471"/>
                    <a:pt x="311" y="398"/>
                  </a:cubicBezTo>
                  <a:cubicBezTo>
                    <a:pt x="314" y="359"/>
                    <a:pt x="321" y="316"/>
                    <a:pt x="335" y="279"/>
                  </a:cubicBezTo>
                  <a:cubicBezTo>
                    <a:pt x="343" y="257"/>
                    <a:pt x="352" y="238"/>
                    <a:pt x="363" y="217"/>
                  </a:cubicBezTo>
                  <a:cubicBezTo>
                    <a:pt x="391" y="165"/>
                    <a:pt x="436" y="157"/>
                    <a:pt x="414" y="120"/>
                  </a:cubicBezTo>
                  <a:cubicBezTo>
                    <a:pt x="397" y="95"/>
                    <a:pt x="365" y="85"/>
                    <a:pt x="329" y="66"/>
                  </a:cubicBezTo>
                  <a:cubicBezTo>
                    <a:pt x="206" y="0"/>
                    <a:pt x="206" y="14"/>
                    <a:pt x="137" y="51"/>
                  </a:cubicBezTo>
                  <a:cubicBezTo>
                    <a:pt x="111" y="65"/>
                    <a:pt x="46" y="101"/>
                    <a:pt x="24" y="149"/>
                  </a:cubicBezTo>
                  <a:cubicBezTo>
                    <a:pt x="0" y="202"/>
                    <a:pt x="23" y="246"/>
                    <a:pt x="33" y="282"/>
                  </a:cubicBezTo>
                  <a:cubicBezTo>
                    <a:pt x="41" y="311"/>
                    <a:pt x="56" y="338"/>
                    <a:pt x="80" y="356"/>
                  </a:cubicBezTo>
                  <a:cubicBezTo>
                    <a:pt x="95" y="368"/>
                    <a:pt x="230" y="434"/>
                    <a:pt x="230" y="434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C94F907D-9B55-49B8-90C3-F9F9CDB123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8500" y="1506538"/>
              <a:ext cx="268287" cy="282575"/>
            </a:xfrm>
            <a:custGeom>
              <a:avLst/>
              <a:gdLst>
                <a:gd name="T0" fmla="*/ 735 w 743"/>
                <a:gd name="T1" fmla="*/ 225 h 782"/>
                <a:gd name="T2" fmla="*/ 338 w 743"/>
                <a:gd name="T3" fmla="*/ 267 h 782"/>
                <a:gd name="T4" fmla="*/ 209 w 743"/>
                <a:gd name="T5" fmla="*/ 152 h 782"/>
                <a:gd name="T6" fmla="*/ 241 w 743"/>
                <a:gd name="T7" fmla="*/ 79 h 782"/>
                <a:gd name="T8" fmla="*/ 267 w 743"/>
                <a:gd name="T9" fmla="*/ 25 h 782"/>
                <a:gd name="T10" fmla="*/ 201 w 743"/>
                <a:gd name="T11" fmla="*/ 7 h 782"/>
                <a:gd name="T12" fmla="*/ 47 w 743"/>
                <a:gd name="T13" fmla="*/ 24 h 782"/>
                <a:gd name="T14" fmla="*/ 3 w 743"/>
                <a:gd name="T15" fmla="*/ 54 h 782"/>
                <a:gd name="T16" fmla="*/ 31 w 743"/>
                <a:gd name="T17" fmla="*/ 98 h 782"/>
                <a:gd name="T18" fmla="*/ 93 w 743"/>
                <a:gd name="T19" fmla="*/ 205 h 782"/>
                <a:gd name="T20" fmla="*/ 137 w 743"/>
                <a:gd name="T21" fmla="*/ 562 h 782"/>
                <a:gd name="T22" fmla="*/ 100 w 743"/>
                <a:gd name="T23" fmla="*/ 718 h 782"/>
                <a:gd name="T24" fmla="*/ 91 w 743"/>
                <a:gd name="T25" fmla="*/ 763 h 782"/>
                <a:gd name="T26" fmla="*/ 134 w 743"/>
                <a:gd name="T27" fmla="*/ 775 h 782"/>
                <a:gd name="T28" fmla="*/ 275 w 743"/>
                <a:gd name="T29" fmla="*/ 762 h 782"/>
                <a:gd name="T30" fmla="*/ 351 w 743"/>
                <a:gd name="T31" fmla="*/ 731 h 782"/>
                <a:gd name="T32" fmla="*/ 305 w 743"/>
                <a:gd name="T33" fmla="*/ 674 h 782"/>
                <a:gd name="T34" fmla="*/ 260 w 743"/>
                <a:gd name="T35" fmla="*/ 524 h 782"/>
                <a:gd name="T36" fmla="*/ 278 w 743"/>
                <a:gd name="T37" fmla="*/ 499 h 782"/>
                <a:gd name="T38" fmla="*/ 278 w 743"/>
                <a:gd name="T39" fmla="*/ 499 h 782"/>
                <a:gd name="T40" fmla="*/ 466 w 743"/>
                <a:gd name="T41" fmla="*/ 479 h 782"/>
                <a:gd name="T42" fmla="*/ 707 w 743"/>
                <a:gd name="T43" fmla="*/ 331 h 782"/>
                <a:gd name="T44" fmla="*/ 735 w 743"/>
                <a:gd name="T45" fmla="*/ 22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3" h="782">
                  <a:moveTo>
                    <a:pt x="735" y="225"/>
                  </a:moveTo>
                  <a:cubicBezTo>
                    <a:pt x="640" y="234"/>
                    <a:pt x="462" y="252"/>
                    <a:pt x="338" y="267"/>
                  </a:cubicBezTo>
                  <a:cubicBezTo>
                    <a:pt x="220" y="281"/>
                    <a:pt x="205" y="268"/>
                    <a:pt x="209" y="152"/>
                  </a:cubicBezTo>
                  <a:cubicBezTo>
                    <a:pt x="210" y="123"/>
                    <a:pt x="221" y="99"/>
                    <a:pt x="241" y="79"/>
                  </a:cubicBezTo>
                  <a:cubicBezTo>
                    <a:pt x="256" y="64"/>
                    <a:pt x="279" y="51"/>
                    <a:pt x="267" y="25"/>
                  </a:cubicBezTo>
                  <a:cubicBezTo>
                    <a:pt x="252" y="0"/>
                    <a:pt x="223" y="5"/>
                    <a:pt x="201" y="7"/>
                  </a:cubicBezTo>
                  <a:cubicBezTo>
                    <a:pt x="150" y="11"/>
                    <a:pt x="98" y="18"/>
                    <a:pt x="47" y="24"/>
                  </a:cubicBezTo>
                  <a:cubicBezTo>
                    <a:pt x="29" y="27"/>
                    <a:pt x="6" y="30"/>
                    <a:pt x="3" y="54"/>
                  </a:cubicBezTo>
                  <a:cubicBezTo>
                    <a:pt x="0" y="75"/>
                    <a:pt x="12" y="88"/>
                    <a:pt x="31" y="98"/>
                  </a:cubicBezTo>
                  <a:cubicBezTo>
                    <a:pt x="75" y="120"/>
                    <a:pt x="88" y="159"/>
                    <a:pt x="93" y="205"/>
                  </a:cubicBezTo>
                  <a:cubicBezTo>
                    <a:pt x="106" y="324"/>
                    <a:pt x="123" y="443"/>
                    <a:pt x="137" y="562"/>
                  </a:cubicBezTo>
                  <a:cubicBezTo>
                    <a:pt x="144" y="618"/>
                    <a:pt x="156" y="676"/>
                    <a:pt x="100" y="718"/>
                  </a:cubicBezTo>
                  <a:cubicBezTo>
                    <a:pt x="86" y="729"/>
                    <a:pt x="83" y="747"/>
                    <a:pt x="91" y="763"/>
                  </a:cubicBezTo>
                  <a:cubicBezTo>
                    <a:pt x="101" y="782"/>
                    <a:pt x="119" y="777"/>
                    <a:pt x="134" y="775"/>
                  </a:cubicBezTo>
                  <a:cubicBezTo>
                    <a:pt x="183" y="770"/>
                    <a:pt x="227" y="767"/>
                    <a:pt x="275" y="762"/>
                  </a:cubicBezTo>
                  <a:cubicBezTo>
                    <a:pt x="303" y="759"/>
                    <a:pt x="343" y="756"/>
                    <a:pt x="351" y="731"/>
                  </a:cubicBezTo>
                  <a:cubicBezTo>
                    <a:pt x="363" y="695"/>
                    <a:pt x="325" y="690"/>
                    <a:pt x="305" y="674"/>
                  </a:cubicBezTo>
                  <a:cubicBezTo>
                    <a:pt x="256" y="635"/>
                    <a:pt x="253" y="576"/>
                    <a:pt x="260" y="524"/>
                  </a:cubicBezTo>
                  <a:cubicBezTo>
                    <a:pt x="261" y="513"/>
                    <a:pt x="266" y="503"/>
                    <a:pt x="278" y="499"/>
                  </a:cubicBezTo>
                  <a:lnTo>
                    <a:pt x="278" y="499"/>
                  </a:lnTo>
                  <a:cubicBezTo>
                    <a:pt x="289" y="494"/>
                    <a:pt x="444" y="483"/>
                    <a:pt x="466" y="479"/>
                  </a:cubicBezTo>
                  <a:cubicBezTo>
                    <a:pt x="602" y="458"/>
                    <a:pt x="696" y="346"/>
                    <a:pt x="707" y="331"/>
                  </a:cubicBezTo>
                  <a:cubicBezTo>
                    <a:pt x="731" y="298"/>
                    <a:pt x="743" y="259"/>
                    <a:pt x="735" y="225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E7884CE8-D25E-4CE0-9970-E5B29B1E806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99250" y="1587500"/>
              <a:ext cx="1392237" cy="1535112"/>
            </a:xfrm>
            <a:custGeom>
              <a:avLst/>
              <a:gdLst>
                <a:gd name="T0" fmla="*/ 1912 w 3866"/>
                <a:gd name="T1" fmla="*/ 307 h 4261"/>
                <a:gd name="T2" fmla="*/ 1848 w 3866"/>
                <a:gd name="T3" fmla="*/ 309 h 4261"/>
                <a:gd name="T4" fmla="*/ 1834 w 3866"/>
                <a:gd name="T5" fmla="*/ 214 h 4261"/>
                <a:gd name="T6" fmla="*/ 1868 w 3866"/>
                <a:gd name="T7" fmla="*/ 172 h 4261"/>
                <a:gd name="T8" fmla="*/ 2012 w 3866"/>
                <a:gd name="T9" fmla="*/ 234 h 4261"/>
                <a:gd name="T10" fmla="*/ 2020 w 3866"/>
                <a:gd name="T11" fmla="*/ 266 h 4261"/>
                <a:gd name="T12" fmla="*/ 3617 w 3866"/>
                <a:gd name="T13" fmla="*/ 2883 h 4261"/>
                <a:gd name="T14" fmla="*/ 3223 w 3866"/>
                <a:gd name="T15" fmla="*/ 2282 h 4261"/>
                <a:gd name="T16" fmla="*/ 3519 w 3866"/>
                <a:gd name="T17" fmla="*/ 2157 h 4261"/>
                <a:gd name="T18" fmla="*/ 3592 w 3866"/>
                <a:gd name="T19" fmla="*/ 1390 h 4261"/>
                <a:gd name="T20" fmla="*/ 3663 w 3866"/>
                <a:gd name="T21" fmla="*/ 1632 h 4261"/>
                <a:gd name="T22" fmla="*/ 3125 w 3866"/>
                <a:gd name="T23" fmla="*/ 2070 h 4261"/>
                <a:gd name="T24" fmla="*/ 2598 w 3866"/>
                <a:gd name="T25" fmla="*/ 1508 h 4261"/>
                <a:gd name="T26" fmla="*/ 2291 w 3866"/>
                <a:gd name="T27" fmla="*/ 1353 h 4261"/>
                <a:gd name="T28" fmla="*/ 2718 w 3866"/>
                <a:gd name="T29" fmla="*/ 1297 h 4261"/>
                <a:gd name="T30" fmla="*/ 2693 w 3866"/>
                <a:gd name="T31" fmla="*/ 1021 h 4261"/>
                <a:gd name="T32" fmla="*/ 2805 w 3866"/>
                <a:gd name="T33" fmla="*/ 778 h 4261"/>
                <a:gd name="T34" fmla="*/ 2594 w 3866"/>
                <a:gd name="T35" fmla="*/ 763 h 4261"/>
                <a:gd name="T36" fmla="*/ 2806 w 3866"/>
                <a:gd name="T37" fmla="*/ 664 h 4261"/>
                <a:gd name="T38" fmla="*/ 2602 w 3866"/>
                <a:gd name="T39" fmla="*/ 514 h 4261"/>
                <a:gd name="T40" fmla="*/ 2583 w 3866"/>
                <a:gd name="T41" fmla="*/ 332 h 4261"/>
                <a:gd name="T42" fmla="*/ 2502 w 3866"/>
                <a:gd name="T43" fmla="*/ 152 h 4261"/>
                <a:gd name="T44" fmla="*/ 2238 w 3866"/>
                <a:gd name="T45" fmla="*/ 180 h 4261"/>
                <a:gd name="T46" fmla="*/ 1813 w 3866"/>
                <a:gd name="T47" fmla="*/ 53 h 4261"/>
                <a:gd name="T48" fmla="*/ 1511 w 3866"/>
                <a:gd name="T49" fmla="*/ 388 h 4261"/>
                <a:gd name="T50" fmla="*/ 1548 w 3866"/>
                <a:gd name="T51" fmla="*/ 567 h 4261"/>
                <a:gd name="T52" fmla="*/ 1714 w 3866"/>
                <a:gd name="T53" fmla="*/ 680 h 4261"/>
                <a:gd name="T54" fmla="*/ 1938 w 3866"/>
                <a:gd name="T55" fmla="*/ 539 h 4261"/>
                <a:gd name="T56" fmla="*/ 1970 w 3866"/>
                <a:gd name="T57" fmla="*/ 1009 h 4261"/>
                <a:gd name="T58" fmla="*/ 1608 w 3866"/>
                <a:gd name="T59" fmla="*/ 934 h 4261"/>
                <a:gd name="T60" fmla="*/ 1553 w 3866"/>
                <a:gd name="T61" fmla="*/ 1227 h 4261"/>
                <a:gd name="T62" fmla="*/ 1410 w 3866"/>
                <a:gd name="T63" fmla="*/ 1474 h 4261"/>
                <a:gd name="T64" fmla="*/ 1466 w 3866"/>
                <a:gd name="T65" fmla="*/ 1512 h 4261"/>
                <a:gd name="T66" fmla="*/ 843 w 3866"/>
                <a:gd name="T67" fmla="*/ 1815 h 4261"/>
                <a:gd name="T68" fmla="*/ 653 w 3866"/>
                <a:gd name="T69" fmla="*/ 1552 h 4261"/>
                <a:gd name="T70" fmla="*/ 267 w 3866"/>
                <a:gd name="T71" fmla="*/ 1539 h 4261"/>
                <a:gd name="T72" fmla="*/ 0 w 3866"/>
                <a:gd name="T73" fmla="*/ 1929 h 4261"/>
                <a:gd name="T74" fmla="*/ 403 w 3866"/>
                <a:gd name="T75" fmla="*/ 1999 h 4261"/>
                <a:gd name="T76" fmla="*/ 460 w 3866"/>
                <a:gd name="T77" fmla="*/ 2238 h 4261"/>
                <a:gd name="T78" fmla="*/ 818 w 3866"/>
                <a:gd name="T79" fmla="*/ 2195 h 4261"/>
                <a:gd name="T80" fmla="*/ 1059 w 3866"/>
                <a:gd name="T81" fmla="*/ 2144 h 4261"/>
                <a:gd name="T82" fmla="*/ 1782 w 3866"/>
                <a:gd name="T83" fmla="*/ 1967 h 4261"/>
                <a:gd name="T84" fmla="*/ 2091 w 3866"/>
                <a:gd name="T85" fmla="*/ 2121 h 4261"/>
                <a:gd name="T86" fmla="*/ 2570 w 3866"/>
                <a:gd name="T87" fmla="*/ 2243 h 4261"/>
                <a:gd name="T88" fmla="*/ 3043 w 3866"/>
                <a:gd name="T89" fmla="*/ 3012 h 4261"/>
                <a:gd name="T90" fmla="*/ 3524 w 3866"/>
                <a:gd name="T91" fmla="*/ 3489 h 4261"/>
                <a:gd name="T92" fmla="*/ 3232 w 3866"/>
                <a:gd name="T93" fmla="*/ 3486 h 4261"/>
                <a:gd name="T94" fmla="*/ 2653 w 3866"/>
                <a:gd name="T95" fmla="*/ 3611 h 4261"/>
                <a:gd name="T96" fmla="*/ 2969 w 3866"/>
                <a:gd name="T97" fmla="*/ 3688 h 4261"/>
                <a:gd name="T98" fmla="*/ 2861 w 3866"/>
                <a:gd name="T99" fmla="*/ 4109 h 4261"/>
                <a:gd name="T100" fmla="*/ 3102 w 3866"/>
                <a:gd name="T101" fmla="*/ 4005 h 4261"/>
                <a:gd name="T102" fmla="*/ 3371 w 3866"/>
                <a:gd name="T103" fmla="*/ 4261 h 4261"/>
                <a:gd name="T104" fmla="*/ 3532 w 3866"/>
                <a:gd name="T105" fmla="*/ 3996 h 4261"/>
                <a:gd name="T106" fmla="*/ 3695 w 3866"/>
                <a:gd name="T107" fmla="*/ 3851 h 4261"/>
                <a:gd name="T108" fmla="*/ 3844 w 3866"/>
                <a:gd name="T109" fmla="*/ 3662 h 4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66" h="4261">
                  <a:moveTo>
                    <a:pt x="2020" y="266"/>
                  </a:moveTo>
                  <a:cubicBezTo>
                    <a:pt x="1981" y="281"/>
                    <a:pt x="1923" y="303"/>
                    <a:pt x="1912" y="307"/>
                  </a:cubicBezTo>
                  <a:cubicBezTo>
                    <a:pt x="1901" y="311"/>
                    <a:pt x="1889" y="314"/>
                    <a:pt x="1877" y="315"/>
                  </a:cubicBezTo>
                  <a:cubicBezTo>
                    <a:pt x="1867" y="316"/>
                    <a:pt x="1857" y="315"/>
                    <a:pt x="1848" y="309"/>
                  </a:cubicBezTo>
                  <a:cubicBezTo>
                    <a:pt x="1837" y="301"/>
                    <a:pt x="1833" y="285"/>
                    <a:pt x="1830" y="272"/>
                  </a:cubicBezTo>
                  <a:cubicBezTo>
                    <a:pt x="1826" y="253"/>
                    <a:pt x="1828" y="233"/>
                    <a:pt x="1834" y="214"/>
                  </a:cubicBezTo>
                  <a:cubicBezTo>
                    <a:pt x="1836" y="205"/>
                    <a:pt x="1840" y="195"/>
                    <a:pt x="1846" y="188"/>
                  </a:cubicBezTo>
                  <a:cubicBezTo>
                    <a:pt x="1851" y="181"/>
                    <a:pt x="1860" y="175"/>
                    <a:pt x="1868" y="172"/>
                  </a:cubicBezTo>
                  <a:cubicBezTo>
                    <a:pt x="1886" y="166"/>
                    <a:pt x="1905" y="171"/>
                    <a:pt x="1922" y="178"/>
                  </a:cubicBezTo>
                  <a:cubicBezTo>
                    <a:pt x="1928" y="180"/>
                    <a:pt x="1978" y="208"/>
                    <a:pt x="2012" y="234"/>
                  </a:cubicBezTo>
                  <a:cubicBezTo>
                    <a:pt x="2017" y="237"/>
                    <a:pt x="2037" y="253"/>
                    <a:pt x="2042" y="257"/>
                  </a:cubicBezTo>
                  <a:cubicBezTo>
                    <a:pt x="2034" y="260"/>
                    <a:pt x="2027" y="263"/>
                    <a:pt x="2020" y="266"/>
                  </a:cubicBezTo>
                  <a:close/>
                  <a:moveTo>
                    <a:pt x="3857" y="3057"/>
                  </a:moveTo>
                  <a:cubicBezTo>
                    <a:pt x="3857" y="2854"/>
                    <a:pt x="3805" y="2818"/>
                    <a:pt x="3617" y="2883"/>
                  </a:cubicBezTo>
                  <a:cubicBezTo>
                    <a:pt x="3484" y="2928"/>
                    <a:pt x="3435" y="2908"/>
                    <a:pt x="3386" y="2775"/>
                  </a:cubicBezTo>
                  <a:cubicBezTo>
                    <a:pt x="3375" y="2744"/>
                    <a:pt x="3228" y="2295"/>
                    <a:pt x="3223" y="2282"/>
                  </a:cubicBezTo>
                  <a:cubicBezTo>
                    <a:pt x="3215" y="2258"/>
                    <a:pt x="3231" y="2248"/>
                    <a:pt x="3245" y="2245"/>
                  </a:cubicBezTo>
                  <a:cubicBezTo>
                    <a:pt x="3260" y="2242"/>
                    <a:pt x="3415" y="2218"/>
                    <a:pt x="3519" y="2157"/>
                  </a:cubicBezTo>
                  <a:cubicBezTo>
                    <a:pt x="3862" y="1958"/>
                    <a:pt x="3833" y="1567"/>
                    <a:pt x="3750" y="1432"/>
                  </a:cubicBezTo>
                  <a:cubicBezTo>
                    <a:pt x="3725" y="1391"/>
                    <a:pt x="3623" y="1379"/>
                    <a:pt x="3592" y="1390"/>
                  </a:cubicBezTo>
                  <a:cubicBezTo>
                    <a:pt x="3587" y="1392"/>
                    <a:pt x="3586" y="1397"/>
                    <a:pt x="3588" y="1401"/>
                  </a:cubicBezTo>
                  <a:cubicBezTo>
                    <a:pt x="3636" y="1477"/>
                    <a:pt x="3663" y="1563"/>
                    <a:pt x="3663" y="1632"/>
                  </a:cubicBezTo>
                  <a:cubicBezTo>
                    <a:pt x="3663" y="1875"/>
                    <a:pt x="3481" y="2055"/>
                    <a:pt x="3297" y="2076"/>
                  </a:cubicBezTo>
                  <a:cubicBezTo>
                    <a:pt x="3254" y="2080"/>
                    <a:pt x="3194" y="2085"/>
                    <a:pt x="3125" y="2070"/>
                  </a:cubicBezTo>
                  <a:cubicBezTo>
                    <a:pt x="3056" y="2055"/>
                    <a:pt x="2978" y="2020"/>
                    <a:pt x="2926" y="1990"/>
                  </a:cubicBezTo>
                  <a:cubicBezTo>
                    <a:pt x="2766" y="1895"/>
                    <a:pt x="2617" y="1650"/>
                    <a:pt x="2598" y="1508"/>
                  </a:cubicBezTo>
                  <a:cubicBezTo>
                    <a:pt x="2598" y="1508"/>
                    <a:pt x="2518" y="1552"/>
                    <a:pt x="2489" y="1667"/>
                  </a:cubicBezTo>
                  <a:cubicBezTo>
                    <a:pt x="2439" y="1611"/>
                    <a:pt x="2319" y="1467"/>
                    <a:pt x="2291" y="1353"/>
                  </a:cubicBezTo>
                  <a:cubicBezTo>
                    <a:pt x="2406" y="1344"/>
                    <a:pt x="2539" y="1359"/>
                    <a:pt x="2669" y="1441"/>
                  </a:cubicBezTo>
                  <a:cubicBezTo>
                    <a:pt x="2717" y="1389"/>
                    <a:pt x="2717" y="1326"/>
                    <a:pt x="2718" y="1297"/>
                  </a:cubicBezTo>
                  <a:cubicBezTo>
                    <a:pt x="2721" y="1204"/>
                    <a:pt x="2680" y="1124"/>
                    <a:pt x="2604" y="1054"/>
                  </a:cubicBezTo>
                  <a:cubicBezTo>
                    <a:pt x="2637" y="1042"/>
                    <a:pt x="2666" y="1035"/>
                    <a:pt x="2693" y="1021"/>
                  </a:cubicBezTo>
                  <a:cubicBezTo>
                    <a:pt x="2759" y="988"/>
                    <a:pt x="2811" y="939"/>
                    <a:pt x="2819" y="859"/>
                  </a:cubicBezTo>
                  <a:cubicBezTo>
                    <a:pt x="2823" y="822"/>
                    <a:pt x="2814" y="789"/>
                    <a:pt x="2805" y="778"/>
                  </a:cubicBezTo>
                  <a:cubicBezTo>
                    <a:pt x="2788" y="786"/>
                    <a:pt x="2775" y="792"/>
                    <a:pt x="2742" y="793"/>
                  </a:cubicBezTo>
                  <a:cubicBezTo>
                    <a:pt x="2696" y="795"/>
                    <a:pt x="2649" y="789"/>
                    <a:pt x="2594" y="763"/>
                  </a:cubicBezTo>
                  <a:cubicBezTo>
                    <a:pt x="2668" y="741"/>
                    <a:pt x="2691" y="704"/>
                    <a:pt x="2734" y="677"/>
                  </a:cubicBezTo>
                  <a:cubicBezTo>
                    <a:pt x="2766" y="658"/>
                    <a:pt x="2806" y="664"/>
                    <a:pt x="2806" y="664"/>
                  </a:cubicBezTo>
                  <a:cubicBezTo>
                    <a:pt x="2806" y="664"/>
                    <a:pt x="2787" y="612"/>
                    <a:pt x="2718" y="569"/>
                  </a:cubicBezTo>
                  <a:cubicBezTo>
                    <a:pt x="2682" y="546"/>
                    <a:pt x="2638" y="531"/>
                    <a:pt x="2602" y="514"/>
                  </a:cubicBezTo>
                  <a:cubicBezTo>
                    <a:pt x="2645" y="447"/>
                    <a:pt x="2727" y="494"/>
                    <a:pt x="2765" y="414"/>
                  </a:cubicBezTo>
                  <a:cubicBezTo>
                    <a:pt x="2702" y="385"/>
                    <a:pt x="2644" y="353"/>
                    <a:pt x="2583" y="332"/>
                  </a:cubicBezTo>
                  <a:cubicBezTo>
                    <a:pt x="2521" y="311"/>
                    <a:pt x="2504" y="283"/>
                    <a:pt x="2544" y="228"/>
                  </a:cubicBezTo>
                  <a:cubicBezTo>
                    <a:pt x="2582" y="175"/>
                    <a:pt x="2550" y="160"/>
                    <a:pt x="2502" y="152"/>
                  </a:cubicBezTo>
                  <a:cubicBezTo>
                    <a:pt x="2446" y="143"/>
                    <a:pt x="2392" y="149"/>
                    <a:pt x="2344" y="179"/>
                  </a:cubicBezTo>
                  <a:cubicBezTo>
                    <a:pt x="2306" y="202"/>
                    <a:pt x="2276" y="197"/>
                    <a:pt x="2238" y="180"/>
                  </a:cubicBezTo>
                  <a:cubicBezTo>
                    <a:pt x="2122" y="126"/>
                    <a:pt x="2004" y="77"/>
                    <a:pt x="1888" y="21"/>
                  </a:cubicBezTo>
                  <a:cubicBezTo>
                    <a:pt x="1844" y="0"/>
                    <a:pt x="1826" y="10"/>
                    <a:pt x="1813" y="53"/>
                  </a:cubicBezTo>
                  <a:cubicBezTo>
                    <a:pt x="1795" y="115"/>
                    <a:pt x="1754" y="162"/>
                    <a:pt x="1709" y="206"/>
                  </a:cubicBezTo>
                  <a:cubicBezTo>
                    <a:pt x="1648" y="265"/>
                    <a:pt x="1569" y="327"/>
                    <a:pt x="1511" y="388"/>
                  </a:cubicBezTo>
                  <a:cubicBezTo>
                    <a:pt x="1481" y="420"/>
                    <a:pt x="1466" y="459"/>
                    <a:pt x="1504" y="488"/>
                  </a:cubicBezTo>
                  <a:cubicBezTo>
                    <a:pt x="1533" y="510"/>
                    <a:pt x="1543" y="532"/>
                    <a:pt x="1548" y="567"/>
                  </a:cubicBezTo>
                  <a:cubicBezTo>
                    <a:pt x="1556" y="616"/>
                    <a:pt x="1604" y="631"/>
                    <a:pt x="1652" y="640"/>
                  </a:cubicBezTo>
                  <a:cubicBezTo>
                    <a:pt x="1686" y="648"/>
                    <a:pt x="1700" y="662"/>
                    <a:pt x="1714" y="680"/>
                  </a:cubicBezTo>
                  <a:cubicBezTo>
                    <a:pt x="1725" y="648"/>
                    <a:pt x="1738" y="626"/>
                    <a:pt x="1752" y="608"/>
                  </a:cubicBezTo>
                  <a:cubicBezTo>
                    <a:pt x="1798" y="547"/>
                    <a:pt x="1865" y="527"/>
                    <a:pt x="1938" y="539"/>
                  </a:cubicBezTo>
                  <a:cubicBezTo>
                    <a:pt x="2011" y="550"/>
                    <a:pt x="2051" y="600"/>
                    <a:pt x="2075" y="666"/>
                  </a:cubicBezTo>
                  <a:cubicBezTo>
                    <a:pt x="2118" y="788"/>
                    <a:pt x="2072" y="939"/>
                    <a:pt x="1970" y="1009"/>
                  </a:cubicBezTo>
                  <a:cubicBezTo>
                    <a:pt x="1930" y="1037"/>
                    <a:pt x="1890" y="1050"/>
                    <a:pt x="1848" y="1049"/>
                  </a:cubicBezTo>
                  <a:cubicBezTo>
                    <a:pt x="1791" y="1048"/>
                    <a:pt x="1665" y="1031"/>
                    <a:pt x="1608" y="934"/>
                  </a:cubicBezTo>
                  <a:cubicBezTo>
                    <a:pt x="1565" y="963"/>
                    <a:pt x="1564" y="1016"/>
                    <a:pt x="1560" y="1062"/>
                  </a:cubicBezTo>
                  <a:cubicBezTo>
                    <a:pt x="1554" y="1143"/>
                    <a:pt x="1448" y="1170"/>
                    <a:pt x="1553" y="1227"/>
                  </a:cubicBezTo>
                  <a:cubicBezTo>
                    <a:pt x="1569" y="1235"/>
                    <a:pt x="1543" y="1255"/>
                    <a:pt x="1533" y="1265"/>
                  </a:cubicBezTo>
                  <a:cubicBezTo>
                    <a:pt x="1464" y="1339"/>
                    <a:pt x="1416" y="1391"/>
                    <a:pt x="1410" y="1474"/>
                  </a:cubicBezTo>
                  <a:cubicBezTo>
                    <a:pt x="1409" y="1493"/>
                    <a:pt x="1413" y="1535"/>
                    <a:pt x="1419" y="1552"/>
                  </a:cubicBezTo>
                  <a:cubicBezTo>
                    <a:pt x="1438" y="1529"/>
                    <a:pt x="1446" y="1523"/>
                    <a:pt x="1466" y="1512"/>
                  </a:cubicBezTo>
                  <a:cubicBezTo>
                    <a:pt x="1536" y="1475"/>
                    <a:pt x="1558" y="1523"/>
                    <a:pt x="1680" y="1456"/>
                  </a:cubicBezTo>
                  <a:cubicBezTo>
                    <a:pt x="1587" y="1650"/>
                    <a:pt x="1189" y="1780"/>
                    <a:pt x="843" y="1815"/>
                  </a:cubicBezTo>
                  <a:cubicBezTo>
                    <a:pt x="769" y="1823"/>
                    <a:pt x="724" y="1787"/>
                    <a:pt x="710" y="1713"/>
                  </a:cubicBezTo>
                  <a:cubicBezTo>
                    <a:pt x="699" y="1657"/>
                    <a:pt x="682" y="1602"/>
                    <a:pt x="653" y="1552"/>
                  </a:cubicBezTo>
                  <a:cubicBezTo>
                    <a:pt x="554" y="1379"/>
                    <a:pt x="250" y="1271"/>
                    <a:pt x="173" y="1401"/>
                  </a:cubicBezTo>
                  <a:cubicBezTo>
                    <a:pt x="240" y="1393"/>
                    <a:pt x="293" y="1441"/>
                    <a:pt x="267" y="1539"/>
                  </a:cubicBezTo>
                  <a:cubicBezTo>
                    <a:pt x="249" y="1607"/>
                    <a:pt x="382" y="1636"/>
                    <a:pt x="420" y="1698"/>
                  </a:cubicBezTo>
                  <a:cubicBezTo>
                    <a:pt x="228" y="1686"/>
                    <a:pt x="44" y="1769"/>
                    <a:pt x="0" y="1929"/>
                  </a:cubicBezTo>
                  <a:cubicBezTo>
                    <a:pt x="77" y="1873"/>
                    <a:pt x="159" y="1864"/>
                    <a:pt x="200" y="1960"/>
                  </a:cubicBezTo>
                  <a:cubicBezTo>
                    <a:pt x="221" y="2011"/>
                    <a:pt x="350" y="1994"/>
                    <a:pt x="403" y="1999"/>
                  </a:cubicBezTo>
                  <a:cubicBezTo>
                    <a:pt x="333" y="2149"/>
                    <a:pt x="307" y="2231"/>
                    <a:pt x="387" y="2326"/>
                  </a:cubicBezTo>
                  <a:cubicBezTo>
                    <a:pt x="382" y="2253"/>
                    <a:pt x="428" y="2219"/>
                    <a:pt x="460" y="2238"/>
                  </a:cubicBezTo>
                  <a:cubicBezTo>
                    <a:pt x="565" y="2300"/>
                    <a:pt x="620" y="2288"/>
                    <a:pt x="696" y="2194"/>
                  </a:cubicBezTo>
                  <a:cubicBezTo>
                    <a:pt x="757" y="2119"/>
                    <a:pt x="757" y="2121"/>
                    <a:pt x="818" y="2195"/>
                  </a:cubicBezTo>
                  <a:cubicBezTo>
                    <a:pt x="858" y="2244"/>
                    <a:pt x="810" y="2277"/>
                    <a:pt x="791" y="2289"/>
                  </a:cubicBezTo>
                  <a:cubicBezTo>
                    <a:pt x="883" y="2318"/>
                    <a:pt x="1007" y="2262"/>
                    <a:pt x="1059" y="2144"/>
                  </a:cubicBezTo>
                  <a:cubicBezTo>
                    <a:pt x="1074" y="2110"/>
                    <a:pt x="1085" y="2085"/>
                    <a:pt x="1129" y="2078"/>
                  </a:cubicBezTo>
                  <a:cubicBezTo>
                    <a:pt x="1347" y="2044"/>
                    <a:pt x="1565" y="2006"/>
                    <a:pt x="1782" y="1967"/>
                  </a:cubicBezTo>
                  <a:cubicBezTo>
                    <a:pt x="1824" y="1959"/>
                    <a:pt x="1853" y="1966"/>
                    <a:pt x="1883" y="1998"/>
                  </a:cubicBezTo>
                  <a:cubicBezTo>
                    <a:pt x="1938" y="2061"/>
                    <a:pt x="2009" y="2099"/>
                    <a:pt x="2091" y="2121"/>
                  </a:cubicBezTo>
                  <a:cubicBezTo>
                    <a:pt x="2220" y="2157"/>
                    <a:pt x="2352" y="2174"/>
                    <a:pt x="2485" y="2183"/>
                  </a:cubicBezTo>
                  <a:cubicBezTo>
                    <a:pt x="2529" y="2186"/>
                    <a:pt x="2552" y="2203"/>
                    <a:pt x="2570" y="2243"/>
                  </a:cubicBezTo>
                  <a:cubicBezTo>
                    <a:pt x="2656" y="2431"/>
                    <a:pt x="2749" y="2616"/>
                    <a:pt x="2833" y="2805"/>
                  </a:cubicBezTo>
                  <a:cubicBezTo>
                    <a:pt x="2877" y="2904"/>
                    <a:pt x="2947" y="2969"/>
                    <a:pt x="3043" y="3012"/>
                  </a:cubicBezTo>
                  <a:cubicBezTo>
                    <a:pt x="3112" y="3044"/>
                    <a:pt x="3185" y="3067"/>
                    <a:pt x="3259" y="3084"/>
                  </a:cubicBezTo>
                  <a:cubicBezTo>
                    <a:pt x="3434" y="3125"/>
                    <a:pt x="3553" y="3308"/>
                    <a:pt x="3524" y="3489"/>
                  </a:cubicBezTo>
                  <a:cubicBezTo>
                    <a:pt x="3514" y="3554"/>
                    <a:pt x="3479" y="3579"/>
                    <a:pt x="3417" y="3570"/>
                  </a:cubicBezTo>
                  <a:cubicBezTo>
                    <a:pt x="3347" y="3560"/>
                    <a:pt x="3290" y="3523"/>
                    <a:pt x="3232" y="3486"/>
                  </a:cubicBezTo>
                  <a:cubicBezTo>
                    <a:pt x="3179" y="3452"/>
                    <a:pt x="3125" y="3421"/>
                    <a:pt x="3063" y="3408"/>
                  </a:cubicBezTo>
                  <a:cubicBezTo>
                    <a:pt x="2883" y="3371"/>
                    <a:pt x="2676" y="3455"/>
                    <a:pt x="2653" y="3611"/>
                  </a:cubicBezTo>
                  <a:cubicBezTo>
                    <a:pt x="2722" y="3576"/>
                    <a:pt x="2788" y="3586"/>
                    <a:pt x="2815" y="3669"/>
                  </a:cubicBezTo>
                  <a:cubicBezTo>
                    <a:pt x="2825" y="3696"/>
                    <a:pt x="2928" y="3684"/>
                    <a:pt x="2969" y="3688"/>
                  </a:cubicBezTo>
                  <a:cubicBezTo>
                    <a:pt x="2984" y="3690"/>
                    <a:pt x="3008" y="3701"/>
                    <a:pt x="2993" y="3714"/>
                  </a:cubicBezTo>
                  <a:cubicBezTo>
                    <a:pt x="2851" y="3818"/>
                    <a:pt x="2791" y="3974"/>
                    <a:pt x="2861" y="4109"/>
                  </a:cubicBezTo>
                  <a:cubicBezTo>
                    <a:pt x="2883" y="4045"/>
                    <a:pt x="2909" y="3965"/>
                    <a:pt x="3017" y="4025"/>
                  </a:cubicBezTo>
                  <a:cubicBezTo>
                    <a:pt x="3050" y="4042"/>
                    <a:pt x="3076" y="4020"/>
                    <a:pt x="3102" y="4005"/>
                  </a:cubicBezTo>
                  <a:cubicBezTo>
                    <a:pt x="3139" y="3983"/>
                    <a:pt x="3174" y="3959"/>
                    <a:pt x="3215" y="3933"/>
                  </a:cubicBezTo>
                  <a:cubicBezTo>
                    <a:pt x="3224" y="4065"/>
                    <a:pt x="3259" y="4176"/>
                    <a:pt x="3371" y="4261"/>
                  </a:cubicBezTo>
                  <a:cubicBezTo>
                    <a:pt x="3356" y="4187"/>
                    <a:pt x="3350" y="4119"/>
                    <a:pt x="3376" y="4072"/>
                  </a:cubicBezTo>
                  <a:cubicBezTo>
                    <a:pt x="3469" y="4101"/>
                    <a:pt x="3499" y="4086"/>
                    <a:pt x="3532" y="3996"/>
                  </a:cubicBezTo>
                  <a:cubicBezTo>
                    <a:pt x="3549" y="3948"/>
                    <a:pt x="3564" y="3820"/>
                    <a:pt x="3605" y="3800"/>
                  </a:cubicBezTo>
                  <a:cubicBezTo>
                    <a:pt x="3622" y="3791"/>
                    <a:pt x="3672" y="3788"/>
                    <a:pt x="3695" y="3851"/>
                  </a:cubicBezTo>
                  <a:cubicBezTo>
                    <a:pt x="3702" y="3871"/>
                    <a:pt x="3701" y="3896"/>
                    <a:pt x="3694" y="3919"/>
                  </a:cubicBezTo>
                  <a:cubicBezTo>
                    <a:pt x="3785" y="3870"/>
                    <a:pt x="3829" y="3797"/>
                    <a:pt x="3844" y="3662"/>
                  </a:cubicBezTo>
                  <a:cubicBezTo>
                    <a:pt x="3866" y="3461"/>
                    <a:pt x="3857" y="3259"/>
                    <a:pt x="3857" y="3057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8AD838E8-E1B9-4719-9438-EAEF760167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89863" y="1508125"/>
              <a:ext cx="365125" cy="109537"/>
            </a:xfrm>
            <a:custGeom>
              <a:avLst/>
              <a:gdLst>
                <a:gd name="T0" fmla="*/ 743 w 1013"/>
                <a:gd name="T1" fmla="*/ 199 h 307"/>
                <a:gd name="T2" fmla="*/ 1013 w 1013"/>
                <a:gd name="T3" fmla="*/ 58 h 307"/>
                <a:gd name="T4" fmla="*/ 780 w 1013"/>
                <a:gd name="T5" fmla="*/ 5 h 307"/>
                <a:gd name="T6" fmla="*/ 318 w 1013"/>
                <a:gd name="T7" fmla="*/ 47 h 307"/>
                <a:gd name="T8" fmla="*/ 0 w 1013"/>
                <a:gd name="T9" fmla="*/ 307 h 307"/>
                <a:gd name="T10" fmla="*/ 743 w 1013"/>
                <a:gd name="T11" fmla="*/ 19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3" h="307">
                  <a:moveTo>
                    <a:pt x="743" y="199"/>
                  </a:moveTo>
                  <a:cubicBezTo>
                    <a:pt x="851" y="184"/>
                    <a:pt x="927" y="114"/>
                    <a:pt x="1013" y="58"/>
                  </a:cubicBezTo>
                  <a:cubicBezTo>
                    <a:pt x="934" y="32"/>
                    <a:pt x="859" y="0"/>
                    <a:pt x="780" y="5"/>
                  </a:cubicBezTo>
                  <a:cubicBezTo>
                    <a:pt x="626" y="16"/>
                    <a:pt x="479" y="31"/>
                    <a:pt x="318" y="47"/>
                  </a:cubicBezTo>
                  <a:cubicBezTo>
                    <a:pt x="205" y="59"/>
                    <a:pt x="86" y="152"/>
                    <a:pt x="0" y="307"/>
                  </a:cubicBezTo>
                  <a:cubicBezTo>
                    <a:pt x="195" y="279"/>
                    <a:pt x="497" y="235"/>
                    <a:pt x="743" y="199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3D4876B7-1F8F-4F68-817D-BEC1E0ECA5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53350" y="1681163"/>
              <a:ext cx="417512" cy="544512"/>
            </a:xfrm>
            <a:custGeom>
              <a:avLst/>
              <a:gdLst>
                <a:gd name="T0" fmla="*/ 1139 w 1156"/>
                <a:gd name="T1" fmla="*/ 458 h 1509"/>
                <a:gd name="T2" fmla="*/ 558 w 1156"/>
                <a:gd name="T3" fmla="*/ 51 h 1509"/>
                <a:gd name="T4" fmla="*/ 176 w 1156"/>
                <a:gd name="T5" fmla="*/ 723 h 1509"/>
                <a:gd name="T6" fmla="*/ 434 w 1156"/>
                <a:gd name="T7" fmla="*/ 848 h 1509"/>
                <a:gd name="T8" fmla="*/ 438 w 1156"/>
                <a:gd name="T9" fmla="*/ 835 h 1509"/>
                <a:gd name="T10" fmla="*/ 312 w 1156"/>
                <a:gd name="T11" fmla="*/ 651 h 1509"/>
                <a:gd name="T12" fmla="*/ 514 w 1156"/>
                <a:gd name="T13" fmla="*/ 211 h 1509"/>
                <a:gd name="T14" fmla="*/ 977 w 1156"/>
                <a:gd name="T15" fmla="*/ 405 h 1509"/>
                <a:gd name="T16" fmla="*/ 784 w 1156"/>
                <a:gd name="T17" fmla="*/ 854 h 1509"/>
                <a:gd name="T18" fmla="*/ 560 w 1156"/>
                <a:gd name="T19" fmla="*/ 917 h 1509"/>
                <a:gd name="T20" fmla="*/ 177 w 1156"/>
                <a:gd name="T21" fmla="*/ 1033 h 1509"/>
                <a:gd name="T22" fmla="*/ 117 w 1156"/>
                <a:gd name="T23" fmla="*/ 1064 h 1509"/>
                <a:gd name="T24" fmla="*/ 45 w 1156"/>
                <a:gd name="T25" fmla="*/ 1122 h 1509"/>
                <a:gd name="T26" fmla="*/ 15 w 1156"/>
                <a:gd name="T27" fmla="*/ 1173 h 1509"/>
                <a:gd name="T28" fmla="*/ 14 w 1156"/>
                <a:gd name="T29" fmla="*/ 1180 h 1509"/>
                <a:gd name="T30" fmla="*/ 72 w 1156"/>
                <a:gd name="T31" fmla="*/ 1258 h 1509"/>
                <a:gd name="T32" fmla="*/ 61 w 1156"/>
                <a:gd name="T33" fmla="*/ 1449 h 1509"/>
                <a:gd name="T34" fmla="*/ 130 w 1156"/>
                <a:gd name="T35" fmla="*/ 1486 h 1509"/>
                <a:gd name="T36" fmla="*/ 196 w 1156"/>
                <a:gd name="T37" fmla="*/ 1362 h 1509"/>
                <a:gd name="T38" fmla="*/ 266 w 1156"/>
                <a:gd name="T39" fmla="*/ 1478 h 1509"/>
                <a:gd name="T40" fmla="*/ 420 w 1156"/>
                <a:gd name="T41" fmla="*/ 1430 h 1509"/>
                <a:gd name="T42" fmla="*/ 320 w 1156"/>
                <a:gd name="T43" fmla="*/ 1260 h 1509"/>
                <a:gd name="T44" fmla="*/ 482 w 1156"/>
                <a:gd name="T45" fmla="*/ 1066 h 1509"/>
                <a:gd name="T46" fmla="*/ 763 w 1156"/>
                <a:gd name="T47" fmla="*/ 1011 h 1509"/>
                <a:gd name="T48" fmla="*/ 1059 w 1156"/>
                <a:gd name="T49" fmla="*/ 817 h 1509"/>
                <a:gd name="T50" fmla="*/ 1139 w 1156"/>
                <a:gd name="T51" fmla="*/ 458 h 1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56" h="1509">
                  <a:moveTo>
                    <a:pt x="1139" y="458"/>
                  </a:moveTo>
                  <a:cubicBezTo>
                    <a:pt x="1093" y="178"/>
                    <a:pt x="840" y="0"/>
                    <a:pt x="558" y="51"/>
                  </a:cubicBezTo>
                  <a:cubicBezTo>
                    <a:pt x="210" y="113"/>
                    <a:pt x="36" y="418"/>
                    <a:pt x="176" y="723"/>
                  </a:cubicBezTo>
                  <a:cubicBezTo>
                    <a:pt x="227" y="835"/>
                    <a:pt x="293" y="884"/>
                    <a:pt x="434" y="848"/>
                  </a:cubicBezTo>
                  <a:cubicBezTo>
                    <a:pt x="440" y="847"/>
                    <a:pt x="443" y="839"/>
                    <a:pt x="438" y="835"/>
                  </a:cubicBezTo>
                  <a:cubicBezTo>
                    <a:pt x="370" y="775"/>
                    <a:pt x="332" y="700"/>
                    <a:pt x="312" y="651"/>
                  </a:cubicBezTo>
                  <a:cubicBezTo>
                    <a:pt x="237" y="472"/>
                    <a:pt x="303" y="291"/>
                    <a:pt x="514" y="211"/>
                  </a:cubicBezTo>
                  <a:cubicBezTo>
                    <a:pt x="694" y="144"/>
                    <a:pt x="906" y="228"/>
                    <a:pt x="977" y="405"/>
                  </a:cubicBezTo>
                  <a:cubicBezTo>
                    <a:pt x="1052" y="592"/>
                    <a:pt x="970" y="780"/>
                    <a:pt x="784" y="854"/>
                  </a:cubicBezTo>
                  <a:cubicBezTo>
                    <a:pt x="711" y="882"/>
                    <a:pt x="649" y="898"/>
                    <a:pt x="560" y="917"/>
                  </a:cubicBezTo>
                  <a:cubicBezTo>
                    <a:pt x="404" y="949"/>
                    <a:pt x="284" y="986"/>
                    <a:pt x="177" y="1033"/>
                  </a:cubicBezTo>
                  <a:cubicBezTo>
                    <a:pt x="156" y="1042"/>
                    <a:pt x="136" y="1052"/>
                    <a:pt x="117" y="1064"/>
                  </a:cubicBezTo>
                  <a:cubicBezTo>
                    <a:pt x="91" y="1080"/>
                    <a:pt x="65" y="1099"/>
                    <a:pt x="45" y="1122"/>
                  </a:cubicBezTo>
                  <a:cubicBezTo>
                    <a:pt x="32" y="1137"/>
                    <a:pt x="21" y="1154"/>
                    <a:pt x="15" y="1173"/>
                  </a:cubicBezTo>
                  <a:cubicBezTo>
                    <a:pt x="15" y="1175"/>
                    <a:pt x="14" y="1178"/>
                    <a:pt x="14" y="1180"/>
                  </a:cubicBezTo>
                  <a:cubicBezTo>
                    <a:pt x="0" y="1247"/>
                    <a:pt x="72" y="1258"/>
                    <a:pt x="72" y="1258"/>
                  </a:cubicBezTo>
                  <a:cubicBezTo>
                    <a:pt x="10" y="1307"/>
                    <a:pt x="2" y="1387"/>
                    <a:pt x="61" y="1449"/>
                  </a:cubicBezTo>
                  <a:cubicBezTo>
                    <a:pt x="83" y="1471"/>
                    <a:pt x="110" y="1481"/>
                    <a:pt x="130" y="1486"/>
                  </a:cubicBezTo>
                  <a:cubicBezTo>
                    <a:pt x="110" y="1368"/>
                    <a:pt x="196" y="1362"/>
                    <a:pt x="196" y="1362"/>
                  </a:cubicBezTo>
                  <a:cubicBezTo>
                    <a:pt x="196" y="1362"/>
                    <a:pt x="209" y="1443"/>
                    <a:pt x="266" y="1478"/>
                  </a:cubicBezTo>
                  <a:cubicBezTo>
                    <a:pt x="318" y="1509"/>
                    <a:pt x="416" y="1473"/>
                    <a:pt x="420" y="1430"/>
                  </a:cubicBezTo>
                  <a:cubicBezTo>
                    <a:pt x="374" y="1399"/>
                    <a:pt x="324" y="1364"/>
                    <a:pt x="320" y="1260"/>
                  </a:cubicBezTo>
                  <a:cubicBezTo>
                    <a:pt x="317" y="1160"/>
                    <a:pt x="398" y="1086"/>
                    <a:pt x="482" y="1066"/>
                  </a:cubicBezTo>
                  <a:cubicBezTo>
                    <a:pt x="563" y="1048"/>
                    <a:pt x="733" y="1018"/>
                    <a:pt x="763" y="1011"/>
                  </a:cubicBezTo>
                  <a:cubicBezTo>
                    <a:pt x="856" y="988"/>
                    <a:pt x="966" y="935"/>
                    <a:pt x="1059" y="817"/>
                  </a:cubicBezTo>
                  <a:cubicBezTo>
                    <a:pt x="1148" y="704"/>
                    <a:pt x="1156" y="555"/>
                    <a:pt x="1139" y="458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F6FFB1E9-73E7-4788-8A49-9848EBA67C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69175" y="1357313"/>
              <a:ext cx="446087" cy="346075"/>
            </a:xfrm>
            <a:custGeom>
              <a:avLst/>
              <a:gdLst>
                <a:gd name="T0" fmla="*/ 14 w 1238"/>
                <a:gd name="T1" fmla="*/ 570 h 960"/>
                <a:gd name="T2" fmla="*/ 216 w 1238"/>
                <a:gd name="T3" fmla="*/ 660 h 960"/>
                <a:gd name="T4" fmla="*/ 441 w 1238"/>
                <a:gd name="T5" fmla="*/ 761 h 960"/>
                <a:gd name="T6" fmla="*/ 445 w 1238"/>
                <a:gd name="T7" fmla="*/ 758 h 960"/>
                <a:gd name="T8" fmla="*/ 595 w 1238"/>
                <a:gd name="T9" fmla="*/ 717 h 960"/>
                <a:gd name="T10" fmla="*/ 652 w 1238"/>
                <a:gd name="T11" fmla="*/ 721 h 960"/>
                <a:gd name="T12" fmla="*/ 762 w 1238"/>
                <a:gd name="T13" fmla="*/ 791 h 960"/>
                <a:gd name="T14" fmla="*/ 746 w 1238"/>
                <a:gd name="T15" fmla="*/ 897 h 960"/>
                <a:gd name="T16" fmla="*/ 877 w 1238"/>
                <a:gd name="T17" fmla="*/ 956 h 960"/>
                <a:gd name="T18" fmla="*/ 903 w 1238"/>
                <a:gd name="T19" fmla="*/ 946 h 960"/>
                <a:gd name="T20" fmla="*/ 1238 w 1238"/>
                <a:gd name="T21" fmla="*/ 505 h 960"/>
                <a:gd name="T22" fmla="*/ 1047 w 1238"/>
                <a:gd name="T23" fmla="*/ 546 h 960"/>
                <a:gd name="T24" fmla="*/ 996 w 1238"/>
                <a:gd name="T25" fmla="*/ 561 h 960"/>
                <a:gd name="T26" fmla="*/ 875 w 1238"/>
                <a:gd name="T27" fmla="*/ 540 h 960"/>
                <a:gd name="T28" fmla="*/ 895 w 1238"/>
                <a:gd name="T29" fmla="*/ 698 h 960"/>
                <a:gd name="T30" fmla="*/ 823 w 1238"/>
                <a:gd name="T31" fmla="*/ 735 h 960"/>
                <a:gd name="T32" fmla="*/ 785 w 1238"/>
                <a:gd name="T33" fmla="*/ 620 h 960"/>
                <a:gd name="T34" fmla="*/ 675 w 1238"/>
                <a:gd name="T35" fmla="*/ 669 h 960"/>
                <a:gd name="T36" fmla="*/ 654 w 1238"/>
                <a:gd name="T37" fmla="*/ 590 h 960"/>
                <a:gd name="T38" fmla="*/ 785 w 1238"/>
                <a:gd name="T39" fmla="*/ 500 h 960"/>
                <a:gd name="T40" fmla="*/ 758 w 1238"/>
                <a:gd name="T41" fmla="*/ 404 h 960"/>
                <a:gd name="T42" fmla="*/ 748 w 1238"/>
                <a:gd name="T43" fmla="*/ 310 h 960"/>
                <a:gd name="T44" fmla="*/ 705 w 1238"/>
                <a:gd name="T45" fmla="*/ 184 h 960"/>
                <a:gd name="T46" fmla="*/ 582 w 1238"/>
                <a:gd name="T47" fmla="*/ 236 h 960"/>
                <a:gd name="T48" fmla="*/ 504 w 1238"/>
                <a:gd name="T49" fmla="*/ 291 h 960"/>
                <a:gd name="T50" fmla="*/ 416 w 1238"/>
                <a:gd name="T51" fmla="*/ 335 h 960"/>
                <a:gd name="T52" fmla="*/ 436 w 1238"/>
                <a:gd name="T53" fmla="*/ 492 h 960"/>
                <a:gd name="T54" fmla="*/ 363 w 1238"/>
                <a:gd name="T55" fmla="*/ 529 h 960"/>
                <a:gd name="T56" fmla="*/ 326 w 1238"/>
                <a:gd name="T57" fmla="*/ 414 h 960"/>
                <a:gd name="T58" fmla="*/ 215 w 1238"/>
                <a:gd name="T59" fmla="*/ 463 h 960"/>
                <a:gd name="T60" fmla="*/ 195 w 1238"/>
                <a:gd name="T61" fmla="*/ 384 h 960"/>
                <a:gd name="T62" fmla="*/ 325 w 1238"/>
                <a:gd name="T63" fmla="*/ 294 h 960"/>
                <a:gd name="T64" fmla="*/ 230 w 1238"/>
                <a:gd name="T65" fmla="*/ 218 h 960"/>
                <a:gd name="T66" fmla="*/ 206 w 1238"/>
                <a:gd name="T67" fmla="*/ 170 h 960"/>
                <a:gd name="T68" fmla="*/ 110 w 1238"/>
                <a:gd name="T69" fmla="*/ 0 h 960"/>
                <a:gd name="T70" fmla="*/ 4 w 1238"/>
                <a:gd name="T71" fmla="*/ 543 h 960"/>
                <a:gd name="T72" fmla="*/ 14 w 1238"/>
                <a:gd name="T73" fmla="*/ 57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8" h="960">
                  <a:moveTo>
                    <a:pt x="14" y="570"/>
                  </a:moveTo>
                  <a:lnTo>
                    <a:pt x="216" y="660"/>
                  </a:lnTo>
                  <a:cubicBezTo>
                    <a:pt x="301" y="698"/>
                    <a:pt x="389" y="737"/>
                    <a:pt x="441" y="761"/>
                  </a:cubicBezTo>
                  <a:cubicBezTo>
                    <a:pt x="442" y="760"/>
                    <a:pt x="444" y="759"/>
                    <a:pt x="445" y="758"/>
                  </a:cubicBezTo>
                  <a:cubicBezTo>
                    <a:pt x="489" y="731"/>
                    <a:pt x="540" y="717"/>
                    <a:pt x="595" y="717"/>
                  </a:cubicBezTo>
                  <a:cubicBezTo>
                    <a:pt x="613" y="717"/>
                    <a:pt x="632" y="718"/>
                    <a:pt x="652" y="721"/>
                  </a:cubicBezTo>
                  <a:cubicBezTo>
                    <a:pt x="676" y="725"/>
                    <a:pt x="739" y="736"/>
                    <a:pt x="762" y="791"/>
                  </a:cubicBezTo>
                  <a:cubicBezTo>
                    <a:pt x="775" y="824"/>
                    <a:pt x="770" y="860"/>
                    <a:pt x="746" y="897"/>
                  </a:cubicBezTo>
                  <a:lnTo>
                    <a:pt x="877" y="956"/>
                  </a:lnTo>
                  <a:cubicBezTo>
                    <a:pt x="887" y="960"/>
                    <a:pt x="898" y="956"/>
                    <a:pt x="903" y="946"/>
                  </a:cubicBezTo>
                  <a:cubicBezTo>
                    <a:pt x="951" y="850"/>
                    <a:pt x="1085" y="636"/>
                    <a:pt x="1238" y="505"/>
                  </a:cubicBezTo>
                  <a:cubicBezTo>
                    <a:pt x="1190" y="486"/>
                    <a:pt x="1112" y="483"/>
                    <a:pt x="1047" y="546"/>
                  </a:cubicBezTo>
                  <a:cubicBezTo>
                    <a:pt x="1026" y="566"/>
                    <a:pt x="1014" y="580"/>
                    <a:pt x="996" y="561"/>
                  </a:cubicBezTo>
                  <a:cubicBezTo>
                    <a:pt x="977" y="542"/>
                    <a:pt x="937" y="513"/>
                    <a:pt x="875" y="540"/>
                  </a:cubicBezTo>
                  <a:cubicBezTo>
                    <a:pt x="915" y="591"/>
                    <a:pt x="918" y="646"/>
                    <a:pt x="895" y="698"/>
                  </a:cubicBezTo>
                  <a:cubicBezTo>
                    <a:pt x="875" y="743"/>
                    <a:pt x="846" y="745"/>
                    <a:pt x="823" y="735"/>
                  </a:cubicBezTo>
                  <a:cubicBezTo>
                    <a:pt x="803" y="726"/>
                    <a:pt x="773" y="703"/>
                    <a:pt x="785" y="620"/>
                  </a:cubicBezTo>
                  <a:cubicBezTo>
                    <a:pt x="731" y="684"/>
                    <a:pt x="694" y="677"/>
                    <a:pt x="675" y="669"/>
                  </a:cubicBezTo>
                  <a:cubicBezTo>
                    <a:pt x="651" y="658"/>
                    <a:pt x="634" y="635"/>
                    <a:pt x="654" y="590"/>
                  </a:cubicBezTo>
                  <a:cubicBezTo>
                    <a:pt x="677" y="538"/>
                    <a:pt x="720" y="503"/>
                    <a:pt x="785" y="500"/>
                  </a:cubicBezTo>
                  <a:cubicBezTo>
                    <a:pt x="794" y="459"/>
                    <a:pt x="781" y="419"/>
                    <a:pt x="758" y="404"/>
                  </a:cubicBezTo>
                  <a:cubicBezTo>
                    <a:pt x="726" y="383"/>
                    <a:pt x="732" y="352"/>
                    <a:pt x="748" y="310"/>
                  </a:cubicBezTo>
                  <a:cubicBezTo>
                    <a:pt x="763" y="269"/>
                    <a:pt x="741" y="200"/>
                    <a:pt x="705" y="184"/>
                  </a:cubicBezTo>
                  <a:cubicBezTo>
                    <a:pt x="669" y="167"/>
                    <a:pt x="602" y="197"/>
                    <a:pt x="582" y="236"/>
                  </a:cubicBezTo>
                  <a:cubicBezTo>
                    <a:pt x="561" y="275"/>
                    <a:pt x="542" y="300"/>
                    <a:pt x="504" y="291"/>
                  </a:cubicBezTo>
                  <a:cubicBezTo>
                    <a:pt x="479" y="284"/>
                    <a:pt x="440" y="300"/>
                    <a:pt x="416" y="335"/>
                  </a:cubicBezTo>
                  <a:cubicBezTo>
                    <a:pt x="456" y="385"/>
                    <a:pt x="459" y="440"/>
                    <a:pt x="436" y="492"/>
                  </a:cubicBezTo>
                  <a:cubicBezTo>
                    <a:pt x="416" y="537"/>
                    <a:pt x="387" y="540"/>
                    <a:pt x="363" y="529"/>
                  </a:cubicBezTo>
                  <a:cubicBezTo>
                    <a:pt x="344" y="520"/>
                    <a:pt x="314" y="497"/>
                    <a:pt x="326" y="414"/>
                  </a:cubicBezTo>
                  <a:cubicBezTo>
                    <a:pt x="272" y="478"/>
                    <a:pt x="235" y="472"/>
                    <a:pt x="215" y="463"/>
                  </a:cubicBezTo>
                  <a:cubicBezTo>
                    <a:pt x="192" y="452"/>
                    <a:pt x="175" y="429"/>
                    <a:pt x="195" y="384"/>
                  </a:cubicBezTo>
                  <a:cubicBezTo>
                    <a:pt x="218" y="332"/>
                    <a:pt x="261" y="298"/>
                    <a:pt x="325" y="294"/>
                  </a:cubicBezTo>
                  <a:cubicBezTo>
                    <a:pt x="304" y="230"/>
                    <a:pt x="257" y="219"/>
                    <a:pt x="230" y="218"/>
                  </a:cubicBezTo>
                  <a:cubicBezTo>
                    <a:pt x="203" y="216"/>
                    <a:pt x="206" y="199"/>
                    <a:pt x="206" y="170"/>
                  </a:cubicBezTo>
                  <a:cubicBezTo>
                    <a:pt x="210" y="79"/>
                    <a:pt x="156" y="23"/>
                    <a:pt x="110" y="0"/>
                  </a:cubicBezTo>
                  <a:cubicBezTo>
                    <a:pt x="114" y="201"/>
                    <a:pt x="44" y="443"/>
                    <a:pt x="4" y="543"/>
                  </a:cubicBezTo>
                  <a:cubicBezTo>
                    <a:pt x="0" y="554"/>
                    <a:pt x="4" y="565"/>
                    <a:pt x="14" y="570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31E712EC-C35E-4EEC-AFD0-8194425AC6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248900" y="163513"/>
              <a:ext cx="1928812" cy="2552700"/>
            </a:xfrm>
            <a:custGeom>
              <a:avLst/>
              <a:gdLst>
                <a:gd name="T0" fmla="*/ 1230 w 5356"/>
                <a:gd name="T1" fmla="*/ 978 h 7085"/>
                <a:gd name="T2" fmla="*/ 1513 w 5356"/>
                <a:gd name="T3" fmla="*/ 2197 h 7085"/>
                <a:gd name="T4" fmla="*/ 2104 w 5356"/>
                <a:gd name="T5" fmla="*/ 3594 h 7085"/>
                <a:gd name="T6" fmla="*/ 1305 w 5356"/>
                <a:gd name="T7" fmla="*/ 4281 h 7085"/>
                <a:gd name="T8" fmla="*/ 1618 w 5356"/>
                <a:gd name="T9" fmla="*/ 6404 h 7085"/>
                <a:gd name="T10" fmla="*/ 3556 w 5356"/>
                <a:gd name="T11" fmla="*/ 6867 h 7085"/>
                <a:gd name="T12" fmla="*/ 3974 w 5356"/>
                <a:gd name="T13" fmla="*/ 6684 h 7085"/>
                <a:gd name="T14" fmla="*/ 3975 w 5356"/>
                <a:gd name="T15" fmla="*/ 6683 h 7085"/>
                <a:gd name="T16" fmla="*/ 5191 w 5356"/>
                <a:gd name="T17" fmla="*/ 5543 h 7085"/>
                <a:gd name="T18" fmla="*/ 5356 w 5356"/>
                <a:gd name="T19" fmla="*/ 5312 h 7085"/>
                <a:gd name="T20" fmla="*/ 5356 w 5356"/>
                <a:gd name="T21" fmla="*/ 21 h 7085"/>
                <a:gd name="T22" fmla="*/ 4150 w 5356"/>
                <a:gd name="T23" fmla="*/ 401 h 7085"/>
                <a:gd name="T24" fmla="*/ 2576 w 5356"/>
                <a:gd name="T25" fmla="*/ 416 h 7085"/>
                <a:gd name="T26" fmla="*/ 1230 w 5356"/>
                <a:gd name="T27" fmla="*/ 978 h 7085"/>
                <a:gd name="T28" fmla="*/ 780 w 5356"/>
                <a:gd name="T29" fmla="*/ 2449 h 7085"/>
                <a:gd name="T30" fmla="*/ 534 w 5356"/>
                <a:gd name="T31" fmla="*/ 2523 h 7085"/>
                <a:gd name="T32" fmla="*/ 268 w 5356"/>
                <a:gd name="T33" fmla="*/ 3535 h 7085"/>
                <a:gd name="T34" fmla="*/ 435 w 5356"/>
                <a:gd name="T35" fmla="*/ 3735 h 7085"/>
                <a:gd name="T36" fmla="*/ 991 w 5356"/>
                <a:gd name="T37" fmla="*/ 3810 h 7085"/>
                <a:gd name="T38" fmla="*/ 1524 w 5356"/>
                <a:gd name="T39" fmla="*/ 3276 h 7085"/>
                <a:gd name="T40" fmla="*/ 1526 w 5356"/>
                <a:gd name="T41" fmla="*/ 3251 h 7085"/>
                <a:gd name="T42" fmla="*/ 1528 w 5356"/>
                <a:gd name="T43" fmla="*/ 3236 h 7085"/>
                <a:gd name="T44" fmla="*/ 1512 w 5356"/>
                <a:gd name="T45" fmla="*/ 3087 h 7085"/>
                <a:gd name="T46" fmla="*/ 1399 w 5356"/>
                <a:gd name="T47" fmla="*/ 2831 h 7085"/>
                <a:gd name="T48" fmla="*/ 780 w 5356"/>
                <a:gd name="T49" fmla="*/ 2449 h 7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56" h="7085">
                  <a:moveTo>
                    <a:pt x="1230" y="978"/>
                  </a:moveTo>
                  <a:cubicBezTo>
                    <a:pt x="1014" y="1477"/>
                    <a:pt x="1123" y="1834"/>
                    <a:pt x="1513" y="2197"/>
                  </a:cubicBezTo>
                  <a:cubicBezTo>
                    <a:pt x="1904" y="2559"/>
                    <a:pt x="2331" y="3101"/>
                    <a:pt x="2104" y="3594"/>
                  </a:cubicBezTo>
                  <a:cubicBezTo>
                    <a:pt x="1951" y="3927"/>
                    <a:pt x="1570" y="4044"/>
                    <a:pt x="1305" y="4281"/>
                  </a:cubicBezTo>
                  <a:cubicBezTo>
                    <a:pt x="771" y="4756"/>
                    <a:pt x="1141" y="5857"/>
                    <a:pt x="1618" y="6404"/>
                  </a:cubicBezTo>
                  <a:cubicBezTo>
                    <a:pt x="2096" y="6951"/>
                    <a:pt x="2891" y="7085"/>
                    <a:pt x="3556" y="6867"/>
                  </a:cubicBezTo>
                  <a:cubicBezTo>
                    <a:pt x="3701" y="6819"/>
                    <a:pt x="3840" y="6757"/>
                    <a:pt x="3974" y="6684"/>
                  </a:cubicBezTo>
                  <a:lnTo>
                    <a:pt x="3975" y="6683"/>
                  </a:lnTo>
                  <a:cubicBezTo>
                    <a:pt x="4453" y="6418"/>
                    <a:pt x="4859" y="6002"/>
                    <a:pt x="5191" y="5543"/>
                  </a:cubicBezTo>
                  <a:cubicBezTo>
                    <a:pt x="5246" y="5467"/>
                    <a:pt x="5300" y="5388"/>
                    <a:pt x="5356" y="5312"/>
                  </a:cubicBezTo>
                  <a:lnTo>
                    <a:pt x="5356" y="21"/>
                  </a:lnTo>
                  <a:cubicBezTo>
                    <a:pt x="4920" y="0"/>
                    <a:pt x="4538" y="231"/>
                    <a:pt x="4150" y="401"/>
                  </a:cubicBezTo>
                  <a:cubicBezTo>
                    <a:pt x="3529" y="674"/>
                    <a:pt x="3170" y="622"/>
                    <a:pt x="2576" y="416"/>
                  </a:cubicBezTo>
                  <a:cubicBezTo>
                    <a:pt x="2126" y="261"/>
                    <a:pt x="1428" y="521"/>
                    <a:pt x="1230" y="978"/>
                  </a:cubicBezTo>
                  <a:close/>
                  <a:moveTo>
                    <a:pt x="780" y="2449"/>
                  </a:moveTo>
                  <a:cubicBezTo>
                    <a:pt x="694" y="2456"/>
                    <a:pt x="611" y="2481"/>
                    <a:pt x="534" y="2523"/>
                  </a:cubicBezTo>
                  <a:cubicBezTo>
                    <a:pt x="158" y="2760"/>
                    <a:pt x="0" y="3132"/>
                    <a:pt x="268" y="3535"/>
                  </a:cubicBezTo>
                  <a:cubicBezTo>
                    <a:pt x="321" y="3615"/>
                    <a:pt x="376" y="3683"/>
                    <a:pt x="435" y="3735"/>
                  </a:cubicBezTo>
                  <a:cubicBezTo>
                    <a:pt x="586" y="3870"/>
                    <a:pt x="761" y="3908"/>
                    <a:pt x="991" y="3810"/>
                  </a:cubicBezTo>
                  <a:cubicBezTo>
                    <a:pt x="1299" y="3679"/>
                    <a:pt x="1493" y="3526"/>
                    <a:pt x="1524" y="3276"/>
                  </a:cubicBezTo>
                  <a:cubicBezTo>
                    <a:pt x="1525" y="3267"/>
                    <a:pt x="1526" y="3259"/>
                    <a:pt x="1526" y="3251"/>
                  </a:cubicBezTo>
                  <a:cubicBezTo>
                    <a:pt x="1527" y="3246"/>
                    <a:pt x="1528" y="3241"/>
                    <a:pt x="1528" y="3236"/>
                  </a:cubicBezTo>
                  <a:cubicBezTo>
                    <a:pt x="1532" y="3181"/>
                    <a:pt x="1527" y="3135"/>
                    <a:pt x="1512" y="3087"/>
                  </a:cubicBezTo>
                  <a:cubicBezTo>
                    <a:pt x="1489" y="2995"/>
                    <a:pt x="1447" y="2907"/>
                    <a:pt x="1399" y="2831"/>
                  </a:cubicBezTo>
                  <a:cubicBezTo>
                    <a:pt x="1269" y="2625"/>
                    <a:pt x="1029" y="2378"/>
                    <a:pt x="780" y="2449"/>
                  </a:cubicBezTo>
                  <a:close/>
                </a:path>
              </a:pathLst>
            </a:custGeom>
            <a:solidFill>
              <a:srgbClr val="B9D3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pic>
        <p:nvPicPr>
          <p:cNvPr id="11" name="Kuva 10">
            <a:extLst>
              <a:ext uri="{FF2B5EF4-FFF2-40B4-BE49-F238E27FC236}">
                <a16:creationId xmlns:a16="http://schemas.microsoft.com/office/drawing/2014/main" id="{01F983D1-159F-4713-B4E0-2B9448AF83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3" y="4987986"/>
            <a:ext cx="2216019" cy="690747"/>
          </a:xfrm>
          <a:prstGeom prst="rect">
            <a:avLst/>
          </a:prstGeom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B3807498-1C36-4AB9-B34B-4884CD52A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212" y="3914285"/>
            <a:ext cx="2194560" cy="118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347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2">
    <p:bg>
      <p:bgPr>
        <a:solidFill>
          <a:srgbClr val="BF94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94" y="1447788"/>
            <a:ext cx="4472534" cy="1143012"/>
          </a:xfrm>
        </p:spPr>
        <p:txBody>
          <a:bodyPr anchor="b" anchorCtr="0"/>
          <a:lstStyle>
            <a:lvl1pPr>
              <a:lnSpc>
                <a:spcPct val="95000"/>
              </a:lnSpc>
              <a:defRPr sz="2500"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96ABBB3-413B-4AA3-87CB-0B34D19F16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7414" y="2820987"/>
            <a:ext cx="4472534" cy="1557337"/>
          </a:xfrm>
        </p:spPr>
        <p:txBody>
          <a:bodyPr/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72C036F-DDD5-4BA5-A2CC-00E6DD4B887B}"/>
              </a:ext>
            </a:extLst>
          </p:cNvPr>
          <p:cNvSpPr txBox="1"/>
          <p:nvPr userDrawn="1"/>
        </p:nvSpPr>
        <p:spPr>
          <a:xfrm>
            <a:off x="895927" y="5832763"/>
            <a:ext cx="40501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000" spc="0" baseline="0" dirty="0"/>
              <a:t>Aleksanterinkatu 7, Helsinki | PL 35, FI-00023 Valtioneuvosto | ym.fi</a:t>
            </a:r>
          </a:p>
        </p:txBody>
      </p:sp>
      <p:grpSp>
        <p:nvGrpSpPr>
          <p:cNvPr id="24" name="Ryhmä 23">
            <a:extLst>
              <a:ext uri="{FF2B5EF4-FFF2-40B4-BE49-F238E27FC236}">
                <a16:creationId xmlns:a16="http://schemas.microsoft.com/office/drawing/2014/main" id="{EE2D4F6F-A409-4A7B-BE8B-C15AD728F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056313" y="163513"/>
            <a:ext cx="6121399" cy="6681787"/>
            <a:chOff x="6056313" y="163513"/>
            <a:chExt cx="6121399" cy="668178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FD9F7D09-496E-4045-951B-2016A08C5A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40813" y="3278188"/>
              <a:ext cx="2571750" cy="2559050"/>
            </a:xfrm>
            <a:custGeom>
              <a:avLst/>
              <a:gdLst>
                <a:gd name="T0" fmla="*/ 8 w 7143"/>
                <a:gd name="T1" fmla="*/ 3300 h 7105"/>
                <a:gd name="T2" fmla="*/ 77 w 7143"/>
                <a:gd name="T3" fmla="*/ 4379 h 7105"/>
                <a:gd name="T4" fmla="*/ 1107 w 7143"/>
                <a:gd name="T5" fmla="*/ 6356 h 7105"/>
                <a:gd name="T6" fmla="*/ 3199 w 7143"/>
                <a:gd name="T7" fmla="*/ 7105 h 7105"/>
                <a:gd name="T8" fmla="*/ 3204 w 7143"/>
                <a:gd name="T9" fmla="*/ 7105 h 7105"/>
                <a:gd name="T10" fmla="*/ 4040 w 7143"/>
                <a:gd name="T11" fmla="*/ 7003 h 7105"/>
                <a:gd name="T12" fmla="*/ 4960 w 7143"/>
                <a:gd name="T13" fmla="*/ 6645 h 7105"/>
                <a:gd name="T14" fmla="*/ 5643 w 7143"/>
                <a:gd name="T15" fmla="*/ 6190 h 7105"/>
                <a:gd name="T16" fmla="*/ 7096 w 7143"/>
                <a:gd name="T17" fmla="*/ 3420 h 7105"/>
                <a:gd name="T18" fmla="*/ 7143 w 7143"/>
                <a:gd name="T19" fmla="*/ 2615 h 7105"/>
                <a:gd name="T20" fmla="*/ 7143 w 7143"/>
                <a:gd name="T21" fmla="*/ 2585 h 7105"/>
                <a:gd name="T22" fmla="*/ 7141 w 7143"/>
                <a:gd name="T23" fmla="*/ 2442 h 7105"/>
                <a:gd name="T24" fmla="*/ 6559 w 7143"/>
                <a:gd name="T25" fmla="*/ 673 h 7105"/>
                <a:gd name="T26" fmla="*/ 5077 w 7143"/>
                <a:gd name="T27" fmla="*/ 103 h 7105"/>
                <a:gd name="T28" fmla="*/ 3099 w 7143"/>
                <a:gd name="T29" fmla="*/ 9 h 7105"/>
                <a:gd name="T30" fmla="*/ 851 w 7143"/>
                <a:gd name="T31" fmla="*/ 337 h 7105"/>
                <a:gd name="T32" fmla="*/ 269 w 7143"/>
                <a:gd name="T33" fmla="*/ 880 h 7105"/>
                <a:gd name="T34" fmla="*/ 0 w 7143"/>
                <a:gd name="T35" fmla="*/ 2442 h 7105"/>
                <a:gd name="T36" fmla="*/ 0 w 7143"/>
                <a:gd name="T37" fmla="*/ 2475 h 7105"/>
                <a:gd name="T38" fmla="*/ 4 w 7143"/>
                <a:gd name="T39" fmla="*/ 2812 h 7105"/>
                <a:gd name="T40" fmla="*/ 8 w 7143"/>
                <a:gd name="T41" fmla="*/ 3300 h 7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43" h="7105">
                  <a:moveTo>
                    <a:pt x="8" y="3300"/>
                  </a:moveTo>
                  <a:cubicBezTo>
                    <a:pt x="11" y="3661"/>
                    <a:pt x="18" y="4024"/>
                    <a:pt x="77" y="4379"/>
                  </a:cubicBezTo>
                  <a:cubicBezTo>
                    <a:pt x="198" y="5107"/>
                    <a:pt x="508" y="5832"/>
                    <a:pt x="1107" y="6356"/>
                  </a:cubicBezTo>
                  <a:cubicBezTo>
                    <a:pt x="1670" y="6847"/>
                    <a:pt x="2425" y="7105"/>
                    <a:pt x="3199" y="7105"/>
                  </a:cubicBezTo>
                  <a:lnTo>
                    <a:pt x="3204" y="7105"/>
                  </a:lnTo>
                  <a:cubicBezTo>
                    <a:pt x="3483" y="7105"/>
                    <a:pt x="3765" y="7071"/>
                    <a:pt x="4040" y="7003"/>
                  </a:cubicBezTo>
                  <a:cubicBezTo>
                    <a:pt x="4364" y="6922"/>
                    <a:pt x="4673" y="6800"/>
                    <a:pt x="4960" y="6645"/>
                  </a:cubicBezTo>
                  <a:cubicBezTo>
                    <a:pt x="5204" y="6513"/>
                    <a:pt x="5432" y="6360"/>
                    <a:pt x="5643" y="6190"/>
                  </a:cubicBezTo>
                  <a:cubicBezTo>
                    <a:pt x="6574" y="5442"/>
                    <a:pt x="6970" y="4505"/>
                    <a:pt x="7096" y="3420"/>
                  </a:cubicBezTo>
                  <a:cubicBezTo>
                    <a:pt x="7127" y="3153"/>
                    <a:pt x="7143" y="2884"/>
                    <a:pt x="7143" y="2615"/>
                  </a:cubicBezTo>
                  <a:lnTo>
                    <a:pt x="7143" y="2585"/>
                  </a:lnTo>
                  <a:cubicBezTo>
                    <a:pt x="7143" y="2537"/>
                    <a:pt x="7142" y="2490"/>
                    <a:pt x="7141" y="2442"/>
                  </a:cubicBezTo>
                  <a:cubicBezTo>
                    <a:pt x="7128" y="1830"/>
                    <a:pt x="7029" y="1151"/>
                    <a:pt x="6559" y="673"/>
                  </a:cubicBezTo>
                  <a:cubicBezTo>
                    <a:pt x="6171" y="279"/>
                    <a:pt x="5606" y="160"/>
                    <a:pt x="5077" y="103"/>
                  </a:cubicBezTo>
                  <a:cubicBezTo>
                    <a:pt x="4420" y="33"/>
                    <a:pt x="3759" y="0"/>
                    <a:pt x="3099" y="9"/>
                  </a:cubicBezTo>
                  <a:cubicBezTo>
                    <a:pt x="2366" y="20"/>
                    <a:pt x="1526" y="15"/>
                    <a:pt x="851" y="337"/>
                  </a:cubicBezTo>
                  <a:cubicBezTo>
                    <a:pt x="595" y="459"/>
                    <a:pt x="385" y="642"/>
                    <a:pt x="269" y="880"/>
                  </a:cubicBezTo>
                  <a:cubicBezTo>
                    <a:pt x="41" y="1347"/>
                    <a:pt x="1" y="1916"/>
                    <a:pt x="0" y="2442"/>
                  </a:cubicBezTo>
                  <a:lnTo>
                    <a:pt x="0" y="2475"/>
                  </a:lnTo>
                  <a:cubicBezTo>
                    <a:pt x="0" y="2590"/>
                    <a:pt x="2" y="2702"/>
                    <a:pt x="4" y="2812"/>
                  </a:cubicBezTo>
                  <a:cubicBezTo>
                    <a:pt x="7" y="2974"/>
                    <a:pt x="7" y="3137"/>
                    <a:pt x="8" y="3300"/>
                  </a:cubicBezTo>
                  <a:close/>
                </a:path>
              </a:pathLst>
            </a:custGeom>
            <a:solidFill>
              <a:srgbClr val="C66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4B069986-397C-4BBA-B502-2BDEFB6384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75413" y="4735513"/>
              <a:ext cx="2371725" cy="2109787"/>
            </a:xfrm>
            <a:custGeom>
              <a:avLst/>
              <a:gdLst>
                <a:gd name="T0" fmla="*/ 1672 w 6585"/>
                <a:gd name="T1" fmla="*/ 5855 h 5855"/>
                <a:gd name="T2" fmla="*/ 1514 w 6585"/>
                <a:gd name="T3" fmla="*/ 5676 h 5855"/>
                <a:gd name="T4" fmla="*/ 1520 w 6585"/>
                <a:gd name="T5" fmla="*/ 4989 h 5855"/>
                <a:gd name="T6" fmla="*/ 2218 w 6585"/>
                <a:gd name="T7" fmla="*/ 4983 h 5855"/>
                <a:gd name="T8" fmla="*/ 2992 w 6585"/>
                <a:gd name="T9" fmla="*/ 5194 h 5855"/>
                <a:gd name="T10" fmla="*/ 3334 w 6585"/>
                <a:gd name="T11" fmla="*/ 5136 h 5855"/>
                <a:gd name="T12" fmla="*/ 3290 w 6585"/>
                <a:gd name="T13" fmla="*/ 4696 h 5855"/>
                <a:gd name="T14" fmla="*/ 1874 w 6585"/>
                <a:gd name="T15" fmla="*/ 4387 h 5855"/>
                <a:gd name="T16" fmla="*/ 648 w 6585"/>
                <a:gd name="T17" fmla="*/ 4200 h 5855"/>
                <a:gd name="T18" fmla="*/ 192 w 6585"/>
                <a:gd name="T19" fmla="*/ 3965 h 5855"/>
                <a:gd name="T20" fmla="*/ 63 w 6585"/>
                <a:gd name="T21" fmla="*/ 3487 h 5855"/>
                <a:gd name="T22" fmla="*/ 775 w 6585"/>
                <a:gd name="T23" fmla="*/ 3144 h 5855"/>
                <a:gd name="T24" fmla="*/ 1667 w 6585"/>
                <a:gd name="T25" fmla="*/ 2205 h 5855"/>
                <a:gd name="T26" fmla="*/ 1359 w 6585"/>
                <a:gd name="T27" fmla="*/ 1520 h 5855"/>
                <a:gd name="T28" fmla="*/ 1403 w 6585"/>
                <a:gd name="T29" fmla="*/ 1023 h 5855"/>
                <a:gd name="T30" fmla="*/ 1809 w 6585"/>
                <a:gd name="T31" fmla="*/ 739 h 5855"/>
                <a:gd name="T32" fmla="*/ 2410 w 6585"/>
                <a:gd name="T33" fmla="*/ 1269 h 5855"/>
                <a:gd name="T34" fmla="*/ 2905 w 6585"/>
                <a:gd name="T35" fmla="*/ 1959 h 5855"/>
                <a:gd name="T36" fmla="*/ 3097 w 6585"/>
                <a:gd name="T37" fmla="*/ 2036 h 5855"/>
                <a:gd name="T38" fmla="*/ 3281 w 6585"/>
                <a:gd name="T39" fmla="*/ 1758 h 5855"/>
                <a:gd name="T40" fmla="*/ 3344 w 6585"/>
                <a:gd name="T41" fmla="*/ 985 h 5855"/>
                <a:gd name="T42" fmla="*/ 3554 w 6585"/>
                <a:gd name="T43" fmla="*/ 301 h 5855"/>
                <a:gd name="T44" fmla="*/ 4197 w 6585"/>
                <a:gd name="T45" fmla="*/ 109 h 5855"/>
                <a:gd name="T46" fmla="*/ 4423 w 6585"/>
                <a:gd name="T47" fmla="*/ 884 h 5855"/>
                <a:gd name="T48" fmla="*/ 4131 w 6585"/>
                <a:gd name="T49" fmla="*/ 2115 h 5855"/>
                <a:gd name="T50" fmla="*/ 4174 w 6585"/>
                <a:gd name="T51" fmla="*/ 3343 h 5855"/>
                <a:gd name="T52" fmla="*/ 4410 w 6585"/>
                <a:gd name="T53" fmla="*/ 3636 h 5855"/>
                <a:gd name="T54" fmla="*/ 5012 w 6585"/>
                <a:gd name="T55" fmla="*/ 2348 h 5855"/>
                <a:gd name="T56" fmla="*/ 5930 w 6585"/>
                <a:gd name="T57" fmla="*/ 2973 h 5855"/>
                <a:gd name="T58" fmla="*/ 5151 w 6585"/>
                <a:gd name="T59" fmla="*/ 4718 h 5855"/>
                <a:gd name="T60" fmla="*/ 5220 w 6585"/>
                <a:gd name="T61" fmla="*/ 4972 h 5855"/>
                <a:gd name="T62" fmla="*/ 5563 w 6585"/>
                <a:gd name="T63" fmla="*/ 4912 h 5855"/>
                <a:gd name="T64" fmla="*/ 5765 w 6585"/>
                <a:gd name="T65" fmla="*/ 4538 h 5855"/>
                <a:gd name="T66" fmla="*/ 5986 w 6585"/>
                <a:gd name="T67" fmla="*/ 4225 h 5855"/>
                <a:gd name="T68" fmla="*/ 6500 w 6585"/>
                <a:gd name="T69" fmla="*/ 4536 h 5855"/>
                <a:gd name="T70" fmla="*/ 5587 w 6585"/>
                <a:gd name="T71" fmla="*/ 5855 h 5855"/>
                <a:gd name="T72" fmla="*/ 1672 w 6585"/>
                <a:gd name="T73" fmla="*/ 5855 h 5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85" h="5855">
                  <a:moveTo>
                    <a:pt x="1672" y="5855"/>
                  </a:moveTo>
                  <a:cubicBezTo>
                    <a:pt x="1615" y="5802"/>
                    <a:pt x="1564" y="5741"/>
                    <a:pt x="1514" y="5676"/>
                  </a:cubicBezTo>
                  <a:cubicBezTo>
                    <a:pt x="1409" y="5480"/>
                    <a:pt x="1366" y="5165"/>
                    <a:pt x="1520" y="4989"/>
                  </a:cubicBezTo>
                  <a:cubicBezTo>
                    <a:pt x="1690" y="4796"/>
                    <a:pt x="1990" y="4893"/>
                    <a:pt x="2218" y="4983"/>
                  </a:cubicBezTo>
                  <a:cubicBezTo>
                    <a:pt x="2466" y="5081"/>
                    <a:pt x="2726" y="5152"/>
                    <a:pt x="2992" y="5194"/>
                  </a:cubicBezTo>
                  <a:cubicBezTo>
                    <a:pt x="3109" y="5213"/>
                    <a:pt x="3245" y="5220"/>
                    <a:pt x="3334" y="5136"/>
                  </a:cubicBezTo>
                  <a:cubicBezTo>
                    <a:pt x="3456" y="5019"/>
                    <a:pt x="3398" y="4814"/>
                    <a:pt x="3290" y="4696"/>
                  </a:cubicBezTo>
                  <a:cubicBezTo>
                    <a:pt x="2959" y="4334"/>
                    <a:pt x="2377" y="4390"/>
                    <a:pt x="1874" y="4387"/>
                  </a:cubicBezTo>
                  <a:cubicBezTo>
                    <a:pt x="1456" y="4384"/>
                    <a:pt x="1041" y="4321"/>
                    <a:pt x="648" y="4200"/>
                  </a:cubicBezTo>
                  <a:cubicBezTo>
                    <a:pt x="482" y="4149"/>
                    <a:pt x="314" y="4085"/>
                    <a:pt x="192" y="3965"/>
                  </a:cubicBezTo>
                  <a:cubicBezTo>
                    <a:pt x="69" y="3845"/>
                    <a:pt x="0" y="3656"/>
                    <a:pt x="63" y="3487"/>
                  </a:cubicBezTo>
                  <a:cubicBezTo>
                    <a:pt x="161" y="3224"/>
                    <a:pt x="508" y="3086"/>
                    <a:pt x="775" y="3144"/>
                  </a:cubicBezTo>
                  <a:cubicBezTo>
                    <a:pt x="2675" y="3551"/>
                    <a:pt x="1781" y="2455"/>
                    <a:pt x="1667" y="2205"/>
                  </a:cubicBezTo>
                  <a:cubicBezTo>
                    <a:pt x="1553" y="1956"/>
                    <a:pt x="1425" y="1789"/>
                    <a:pt x="1359" y="1520"/>
                  </a:cubicBezTo>
                  <a:cubicBezTo>
                    <a:pt x="1319" y="1358"/>
                    <a:pt x="1325" y="1178"/>
                    <a:pt x="1403" y="1023"/>
                  </a:cubicBezTo>
                  <a:cubicBezTo>
                    <a:pt x="1481" y="869"/>
                    <a:pt x="1639" y="747"/>
                    <a:pt x="1809" y="739"/>
                  </a:cubicBezTo>
                  <a:cubicBezTo>
                    <a:pt x="2124" y="725"/>
                    <a:pt x="2251" y="1006"/>
                    <a:pt x="2410" y="1269"/>
                  </a:cubicBezTo>
                  <a:cubicBezTo>
                    <a:pt x="2568" y="1531"/>
                    <a:pt x="2666" y="1768"/>
                    <a:pt x="2905" y="1959"/>
                  </a:cubicBezTo>
                  <a:cubicBezTo>
                    <a:pt x="2960" y="2004"/>
                    <a:pt x="3025" y="2048"/>
                    <a:pt x="3097" y="2036"/>
                  </a:cubicBezTo>
                  <a:cubicBezTo>
                    <a:pt x="3214" y="2018"/>
                    <a:pt x="3267" y="1875"/>
                    <a:pt x="3281" y="1758"/>
                  </a:cubicBezTo>
                  <a:cubicBezTo>
                    <a:pt x="3308" y="1519"/>
                    <a:pt x="3336" y="1225"/>
                    <a:pt x="3344" y="985"/>
                  </a:cubicBezTo>
                  <a:cubicBezTo>
                    <a:pt x="3352" y="746"/>
                    <a:pt x="3401" y="493"/>
                    <a:pt x="3554" y="301"/>
                  </a:cubicBezTo>
                  <a:cubicBezTo>
                    <a:pt x="3708" y="108"/>
                    <a:pt x="3990" y="0"/>
                    <a:pt x="4197" y="109"/>
                  </a:cubicBezTo>
                  <a:cubicBezTo>
                    <a:pt x="4449" y="242"/>
                    <a:pt x="4469" y="594"/>
                    <a:pt x="4423" y="884"/>
                  </a:cubicBezTo>
                  <a:cubicBezTo>
                    <a:pt x="4356" y="1299"/>
                    <a:pt x="4216" y="1702"/>
                    <a:pt x="4131" y="2115"/>
                  </a:cubicBezTo>
                  <a:cubicBezTo>
                    <a:pt x="4046" y="2528"/>
                    <a:pt x="4019" y="2965"/>
                    <a:pt x="4174" y="3343"/>
                  </a:cubicBezTo>
                  <a:cubicBezTo>
                    <a:pt x="4240" y="3505"/>
                    <a:pt x="4233" y="3633"/>
                    <a:pt x="4410" y="3636"/>
                  </a:cubicBezTo>
                  <a:cubicBezTo>
                    <a:pt x="4635" y="3641"/>
                    <a:pt x="4944" y="2597"/>
                    <a:pt x="5012" y="2348"/>
                  </a:cubicBezTo>
                  <a:cubicBezTo>
                    <a:pt x="5265" y="1418"/>
                    <a:pt x="6229" y="2091"/>
                    <a:pt x="5930" y="2973"/>
                  </a:cubicBezTo>
                  <a:cubicBezTo>
                    <a:pt x="5689" y="3683"/>
                    <a:pt x="5190" y="4088"/>
                    <a:pt x="5151" y="4718"/>
                  </a:cubicBezTo>
                  <a:cubicBezTo>
                    <a:pt x="5145" y="4810"/>
                    <a:pt x="5154" y="4912"/>
                    <a:pt x="5220" y="4972"/>
                  </a:cubicBezTo>
                  <a:cubicBezTo>
                    <a:pt x="5313" y="5054"/>
                    <a:pt x="5474" y="5008"/>
                    <a:pt x="5563" y="4912"/>
                  </a:cubicBezTo>
                  <a:cubicBezTo>
                    <a:pt x="5653" y="4816"/>
                    <a:pt x="5719" y="4660"/>
                    <a:pt x="5765" y="4538"/>
                  </a:cubicBezTo>
                  <a:cubicBezTo>
                    <a:pt x="5810" y="4416"/>
                    <a:pt x="5873" y="4289"/>
                    <a:pt x="5986" y="4225"/>
                  </a:cubicBezTo>
                  <a:cubicBezTo>
                    <a:pt x="6201" y="4103"/>
                    <a:pt x="6458" y="4301"/>
                    <a:pt x="6500" y="4536"/>
                  </a:cubicBezTo>
                  <a:cubicBezTo>
                    <a:pt x="6585" y="5012"/>
                    <a:pt x="5918" y="5310"/>
                    <a:pt x="5587" y="5855"/>
                  </a:cubicBezTo>
                  <a:lnTo>
                    <a:pt x="1672" y="5855"/>
                  </a:lnTo>
                  <a:close/>
                </a:path>
              </a:pathLst>
            </a:custGeom>
            <a:solidFill>
              <a:srgbClr val="2C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634079C-CC3D-496C-8C26-7BE43A461A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56313" y="990600"/>
              <a:ext cx="2606675" cy="2571750"/>
            </a:xfrm>
            <a:custGeom>
              <a:avLst/>
              <a:gdLst>
                <a:gd name="T0" fmla="*/ 2351 w 7239"/>
                <a:gd name="T1" fmla="*/ 834 h 7139"/>
                <a:gd name="T2" fmla="*/ 1928 w 7239"/>
                <a:gd name="T3" fmla="*/ 1087 h 7139"/>
                <a:gd name="T4" fmla="*/ 1777 w 7239"/>
                <a:gd name="T5" fmla="*/ 1198 h 7139"/>
                <a:gd name="T6" fmla="*/ 1125 w 7239"/>
                <a:gd name="T7" fmla="*/ 1840 h 7139"/>
                <a:gd name="T8" fmla="*/ 618 w 7239"/>
                <a:gd name="T9" fmla="*/ 2616 h 7139"/>
                <a:gd name="T10" fmla="*/ 279 w 7239"/>
                <a:gd name="T11" fmla="*/ 3451 h 7139"/>
                <a:gd name="T12" fmla="*/ 160 w 7239"/>
                <a:gd name="T13" fmla="*/ 3925 h 7139"/>
                <a:gd name="T14" fmla="*/ 382 w 7239"/>
                <a:gd name="T15" fmla="*/ 6167 h 7139"/>
                <a:gd name="T16" fmla="*/ 2189 w 7239"/>
                <a:gd name="T17" fmla="*/ 7079 h 7139"/>
                <a:gd name="T18" fmla="*/ 4522 w 7239"/>
                <a:gd name="T19" fmla="*/ 6851 h 7139"/>
                <a:gd name="T20" fmla="*/ 6688 w 7239"/>
                <a:gd name="T21" fmla="*/ 5588 h 7139"/>
                <a:gd name="T22" fmla="*/ 7062 w 7239"/>
                <a:gd name="T23" fmla="*/ 4429 h 7139"/>
                <a:gd name="T24" fmla="*/ 7165 w 7239"/>
                <a:gd name="T25" fmla="*/ 3064 h 7139"/>
                <a:gd name="T26" fmla="*/ 7239 w 7239"/>
                <a:gd name="T27" fmla="*/ 1785 h 7139"/>
                <a:gd name="T28" fmla="*/ 7239 w 7239"/>
                <a:gd name="T29" fmla="*/ 1753 h 7139"/>
                <a:gd name="T30" fmla="*/ 7047 w 7239"/>
                <a:gd name="T31" fmla="*/ 679 h 7139"/>
                <a:gd name="T32" fmla="*/ 6313 w 7239"/>
                <a:gd name="T33" fmla="*/ 77 h 7139"/>
                <a:gd name="T34" fmla="*/ 5695 w 7239"/>
                <a:gd name="T35" fmla="*/ 1 h 7139"/>
                <a:gd name="T36" fmla="*/ 4560 w 7239"/>
                <a:gd name="T37" fmla="*/ 96 h 7139"/>
                <a:gd name="T38" fmla="*/ 3671 w 7239"/>
                <a:gd name="T39" fmla="*/ 278 h 7139"/>
                <a:gd name="T40" fmla="*/ 3422 w 7239"/>
                <a:gd name="T41" fmla="*/ 354 h 7139"/>
                <a:gd name="T42" fmla="*/ 2548 w 7239"/>
                <a:gd name="T43" fmla="*/ 734 h 7139"/>
                <a:gd name="T44" fmla="*/ 2351 w 7239"/>
                <a:gd name="T45" fmla="*/ 834 h 7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239" h="7139">
                  <a:moveTo>
                    <a:pt x="2351" y="834"/>
                  </a:moveTo>
                  <a:cubicBezTo>
                    <a:pt x="2205" y="911"/>
                    <a:pt x="2063" y="993"/>
                    <a:pt x="1928" y="1087"/>
                  </a:cubicBezTo>
                  <a:cubicBezTo>
                    <a:pt x="1877" y="1123"/>
                    <a:pt x="1826" y="1160"/>
                    <a:pt x="1777" y="1198"/>
                  </a:cubicBezTo>
                  <a:cubicBezTo>
                    <a:pt x="1537" y="1387"/>
                    <a:pt x="1318" y="1603"/>
                    <a:pt x="1125" y="1840"/>
                  </a:cubicBezTo>
                  <a:cubicBezTo>
                    <a:pt x="929" y="2080"/>
                    <a:pt x="760" y="2341"/>
                    <a:pt x="618" y="2616"/>
                  </a:cubicBezTo>
                  <a:cubicBezTo>
                    <a:pt x="479" y="2883"/>
                    <a:pt x="366" y="3164"/>
                    <a:pt x="279" y="3451"/>
                  </a:cubicBezTo>
                  <a:cubicBezTo>
                    <a:pt x="232" y="3607"/>
                    <a:pt x="190" y="3765"/>
                    <a:pt x="160" y="3925"/>
                  </a:cubicBezTo>
                  <a:cubicBezTo>
                    <a:pt x="0" y="4730"/>
                    <a:pt x="26" y="5575"/>
                    <a:pt x="382" y="6167"/>
                  </a:cubicBezTo>
                  <a:cubicBezTo>
                    <a:pt x="753" y="6785"/>
                    <a:pt x="1460" y="7020"/>
                    <a:pt x="2189" y="7079"/>
                  </a:cubicBezTo>
                  <a:cubicBezTo>
                    <a:pt x="2935" y="7139"/>
                    <a:pt x="3729" y="7055"/>
                    <a:pt x="4522" y="6851"/>
                  </a:cubicBezTo>
                  <a:cubicBezTo>
                    <a:pt x="5254" y="6662"/>
                    <a:pt x="6168" y="6359"/>
                    <a:pt x="6688" y="5588"/>
                  </a:cubicBezTo>
                  <a:cubicBezTo>
                    <a:pt x="6933" y="5224"/>
                    <a:pt x="7021" y="4815"/>
                    <a:pt x="7062" y="4429"/>
                  </a:cubicBezTo>
                  <a:cubicBezTo>
                    <a:pt x="7111" y="3971"/>
                    <a:pt x="7132" y="3518"/>
                    <a:pt x="7165" y="3064"/>
                  </a:cubicBezTo>
                  <a:cubicBezTo>
                    <a:pt x="7196" y="2637"/>
                    <a:pt x="7238" y="2205"/>
                    <a:pt x="7239" y="1785"/>
                  </a:cubicBezTo>
                  <a:lnTo>
                    <a:pt x="7239" y="1753"/>
                  </a:lnTo>
                  <a:cubicBezTo>
                    <a:pt x="7238" y="1370"/>
                    <a:pt x="7198" y="988"/>
                    <a:pt x="7047" y="679"/>
                  </a:cubicBezTo>
                  <a:cubicBezTo>
                    <a:pt x="6896" y="370"/>
                    <a:pt x="6638" y="170"/>
                    <a:pt x="6313" y="77"/>
                  </a:cubicBezTo>
                  <a:cubicBezTo>
                    <a:pt x="6113" y="19"/>
                    <a:pt x="5903" y="1"/>
                    <a:pt x="5695" y="1"/>
                  </a:cubicBezTo>
                  <a:cubicBezTo>
                    <a:pt x="5315" y="0"/>
                    <a:pt x="4935" y="42"/>
                    <a:pt x="4560" y="96"/>
                  </a:cubicBezTo>
                  <a:cubicBezTo>
                    <a:pt x="4260" y="139"/>
                    <a:pt x="3963" y="197"/>
                    <a:pt x="3671" y="278"/>
                  </a:cubicBezTo>
                  <a:cubicBezTo>
                    <a:pt x="3588" y="301"/>
                    <a:pt x="3504" y="326"/>
                    <a:pt x="3422" y="354"/>
                  </a:cubicBezTo>
                  <a:cubicBezTo>
                    <a:pt x="3120" y="454"/>
                    <a:pt x="2833" y="595"/>
                    <a:pt x="2548" y="734"/>
                  </a:cubicBezTo>
                  <a:cubicBezTo>
                    <a:pt x="2482" y="767"/>
                    <a:pt x="2416" y="800"/>
                    <a:pt x="2351" y="834"/>
                  </a:cubicBezTo>
                  <a:close/>
                </a:path>
              </a:pathLst>
            </a:custGeom>
            <a:solidFill>
              <a:srgbClr val="E0C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3614D881-BEC3-49C4-8A3D-D9CE330C8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77038" y="1562100"/>
              <a:ext cx="277812" cy="381000"/>
            </a:xfrm>
            <a:custGeom>
              <a:avLst/>
              <a:gdLst>
                <a:gd name="T0" fmla="*/ 347 w 773"/>
                <a:gd name="T1" fmla="*/ 507 h 1055"/>
                <a:gd name="T2" fmla="*/ 328 w 773"/>
                <a:gd name="T3" fmla="*/ 524 h 1055"/>
                <a:gd name="T4" fmla="*/ 341 w 773"/>
                <a:gd name="T5" fmla="*/ 573 h 1055"/>
                <a:gd name="T6" fmla="*/ 392 w 773"/>
                <a:gd name="T7" fmla="*/ 912 h 1055"/>
                <a:gd name="T8" fmla="*/ 480 w 773"/>
                <a:gd name="T9" fmla="*/ 1020 h 1055"/>
                <a:gd name="T10" fmla="*/ 539 w 773"/>
                <a:gd name="T11" fmla="*/ 1047 h 1055"/>
                <a:gd name="T12" fmla="*/ 599 w 773"/>
                <a:gd name="T13" fmla="*/ 1051 h 1055"/>
                <a:gd name="T14" fmla="*/ 750 w 773"/>
                <a:gd name="T15" fmla="*/ 778 h 1055"/>
                <a:gd name="T16" fmla="*/ 758 w 773"/>
                <a:gd name="T17" fmla="*/ 490 h 1055"/>
                <a:gd name="T18" fmla="*/ 766 w 773"/>
                <a:gd name="T19" fmla="*/ 466 h 1055"/>
                <a:gd name="T20" fmla="*/ 769 w 773"/>
                <a:gd name="T21" fmla="*/ 433 h 1055"/>
                <a:gd name="T22" fmla="*/ 769 w 773"/>
                <a:gd name="T23" fmla="*/ 394 h 1055"/>
                <a:gd name="T24" fmla="*/ 767 w 773"/>
                <a:gd name="T25" fmla="*/ 350 h 1055"/>
                <a:gd name="T26" fmla="*/ 762 w 773"/>
                <a:gd name="T27" fmla="*/ 304 h 1055"/>
                <a:gd name="T28" fmla="*/ 756 w 773"/>
                <a:gd name="T29" fmla="*/ 258 h 1055"/>
                <a:gd name="T30" fmla="*/ 750 w 773"/>
                <a:gd name="T31" fmla="*/ 214 h 1055"/>
                <a:gd name="T32" fmla="*/ 743 w 773"/>
                <a:gd name="T33" fmla="*/ 174 h 1055"/>
                <a:gd name="T34" fmla="*/ 737 w 773"/>
                <a:gd name="T35" fmla="*/ 140 h 1055"/>
                <a:gd name="T36" fmla="*/ 729 w 773"/>
                <a:gd name="T37" fmla="*/ 103 h 1055"/>
                <a:gd name="T38" fmla="*/ 706 w 773"/>
                <a:gd name="T39" fmla="*/ 53 h 1055"/>
                <a:gd name="T40" fmla="*/ 659 w 773"/>
                <a:gd name="T41" fmla="*/ 14 h 1055"/>
                <a:gd name="T42" fmla="*/ 622 w 773"/>
                <a:gd name="T43" fmla="*/ 12 h 1055"/>
                <a:gd name="T44" fmla="*/ 568 w 773"/>
                <a:gd name="T45" fmla="*/ 66 h 1055"/>
                <a:gd name="T46" fmla="*/ 470 w 773"/>
                <a:gd name="T47" fmla="*/ 12 h 1055"/>
                <a:gd name="T48" fmla="*/ 417 w 773"/>
                <a:gd name="T49" fmla="*/ 73 h 1055"/>
                <a:gd name="T50" fmla="*/ 326 w 773"/>
                <a:gd name="T51" fmla="*/ 28 h 1055"/>
                <a:gd name="T52" fmla="*/ 258 w 773"/>
                <a:gd name="T53" fmla="*/ 111 h 1055"/>
                <a:gd name="T54" fmla="*/ 159 w 773"/>
                <a:gd name="T55" fmla="*/ 164 h 1055"/>
                <a:gd name="T56" fmla="*/ 0 w 773"/>
                <a:gd name="T57" fmla="*/ 301 h 1055"/>
                <a:gd name="T58" fmla="*/ 63 w 773"/>
                <a:gd name="T59" fmla="*/ 429 h 1055"/>
                <a:gd name="T60" fmla="*/ 211 w 773"/>
                <a:gd name="T61" fmla="*/ 468 h 1055"/>
                <a:gd name="T62" fmla="*/ 225 w 773"/>
                <a:gd name="T63" fmla="*/ 465 h 1055"/>
                <a:gd name="T64" fmla="*/ 238 w 773"/>
                <a:gd name="T65" fmla="*/ 430 h 1055"/>
                <a:gd name="T66" fmla="*/ 239 w 773"/>
                <a:gd name="T67" fmla="*/ 400 h 1055"/>
                <a:gd name="T68" fmla="*/ 335 w 773"/>
                <a:gd name="T69" fmla="*/ 380 h 1055"/>
                <a:gd name="T70" fmla="*/ 386 w 773"/>
                <a:gd name="T71" fmla="*/ 341 h 1055"/>
                <a:gd name="T72" fmla="*/ 394 w 773"/>
                <a:gd name="T73" fmla="*/ 316 h 1055"/>
                <a:gd name="T74" fmla="*/ 462 w 773"/>
                <a:gd name="T75" fmla="*/ 376 h 1055"/>
                <a:gd name="T76" fmla="*/ 568 w 773"/>
                <a:gd name="T77" fmla="*/ 270 h 1055"/>
                <a:gd name="T78" fmla="*/ 622 w 773"/>
                <a:gd name="T79" fmla="*/ 301 h 1055"/>
                <a:gd name="T80" fmla="*/ 493 w 773"/>
                <a:gd name="T81" fmla="*/ 467 h 1055"/>
                <a:gd name="T82" fmla="*/ 419 w 773"/>
                <a:gd name="T83" fmla="*/ 489 h 1055"/>
                <a:gd name="T84" fmla="*/ 347 w 773"/>
                <a:gd name="T85" fmla="*/ 507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3" h="1055">
                  <a:moveTo>
                    <a:pt x="347" y="507"/>
                  </a:moveTo>
                  <a:cubicBezTo>
                    <a:pt x="333" y="512"/>
                    <a:pt x="329" y="516"/>
                    <a:pt x="328" y="524"/>
                  </a:cubicBezTo>
                  <a:cubicBezTo>
                    <a:pt x="327" y="532"/>
                    <a:pt x="339" y="565"/>
                    <a:pt x="341" y="573"/>
                  </a:cubicBezTo>
                  <a:cubicBezTo>
                    <a:pt x="351" y="617"/>
                    <a:pt x="373" y="810"/>
                    <a:pt x="392" y="912"/>
                  </a:cubicBezTo>
                  <a:cubicBezTo>
                    <a:pt x="401" y="963"/>
                    <a:pt x="465" y="1010"/>
                    <a:pt x="480" y="1020"/>
                  </a:cubicBezTo>
                  <a:cubicBezTo>
                    <a:pt x="495" y="1030"/>
                    <a:pt x="522" y="1042"/>
                    <a:pt x="539" y="1047"/>
                  </a:cubicBezTo>
                  <a:cubicBezTo>
                    <a:pt x="556" y="1053"/>
                    <a:pt x="579" y="1055"/>
                    <a:pt x="599" y="1051"/>
                  </a:cubicBezTo>
                  <a:cubicBezTo>
                    <a:pt x="706" y="1032"/>
                    <a:pt x="773" y="915"/>
                    <a:pt x="750" y="778"/>
                  </a:cubicBezTo>
                  <a:cubicBezTo>
                    <a:pt x="728" y="642"/>
                    <a:pt x="720" y="566"/>
                    <a:pt x="758" y="490"/>
                  </a:cubicBezTo>
                  <a:cubicBezTo>
                    <a:pt x="762" y="482"/>
                    <a:pt x="764" y="474"/>
                    <a:pt x="766" y="466"/>
                  </a:cubicBezTo>
                  <a:cubicBezTo>
                    <a:pt x="768" y="455"/>
                    <a:pt x="768" y="444"/>
                    <a:pt x="769" y="433"/>
                  </a:cubicBezTo>
                  <a:cubicBezTo>
                    <a:pt x="770" y="420"/>
                    <a:pt x="770" y="407"/>
                    <a:pt x="769" y="394"/>
                  </a:cubicBezTo>
                  <a:cubicBezTo>
                    <a:pt x="769" y="379"/>
                    <a:pt x="768" y="365"/>
                    <a:pt x="767" y="350"/>
                  </a:cubicBezTo>
                  <a:cubicBezTo>
                    <a:pt x="765" y="335"/>
                    <a:pt x="764" y="320"/>
                    <a:pt x="762" y="304"/>
                  </a:cubicBezTo>
                  <a:cubicBezTo>
                    <a:pt x="760" y="289"/>
                    <a:pt x="758" y="274"/>
                    <a:pt x="756" y="258"/>
                  </a:cubicBezTo>
                  <a:cubicBezTo>
                    <a:pt x="754" y="244"/>
                    <a:pt x="752" y="229"/>
                    <a:pt x="750" y="214"/>
                  </a:cubicBezTo>
                  <a:cubicBezTo>
                    <a:pt x="747" y="201"/>
                    <a:pt x="745" y="188"/>
                    <a:pt x="743" y="174"/>
                  </a:cubicBezTo>
                  <a:cubicBezTo>
                    <a:pt x="741" y="163"/>
                    <a:pt x="739" y="152"/>
                    <a:pt x="737" y="140"/>
                  </a:cubicBezTo>
                  <a:cubicBezTo>
                    <a:pt x="734" y="128"/>
                    <a:pt x="732" y="116"/>
                    <a:pt x="729" y="103"/>
                  </a:cubicBezTo>
                  <a:cubicBezTo>
                    <a:pt x="725" y="85"/>
                    <a:pt x="716" y="68"/>
                    <a:pt x="706" y="53"/>
                  </a:cubicBezTo>
                  <a:cubicBezTo>
                    <a:pt x="694" y="36"/>
                    <a:pt x="679" y="21"/>
                    <a:pt x="659" y="14"/>
                  </a:cubicBezTo>
                  <a:cubicBezTo>
                    <a:pt x="647" y="10"/>
                    <a:pt x="634" y="9"/>
                    <a:pt x="622" y="12"/>
                  </a:cubicBezTo>
                  <a:cubicBezTo>
                    <a:pt x="563" y="29"/>
                    <a:pt x="568" y="66"/>
                    <a:pt x="568" y="66"/>
                  </a:cubicBezTo>
                  <a:cubicBezTo>
                    <a:pt x="568" y="66"/>
                    <a:pt x="524" y="0"/>
                    <a:pt x="470" y="12"/>
                  </a:cubicBezTo>
                  <a:cubicBezTo>
                    <a:pt x="422" y="23"/>
                    <a:pt x="417" y="73"/>
                    <a:pt x="417" y="73"/>
                  </a:cubicBezTo>
                  <a:cubicBezTo>
                    <a:pt x="417" y="73"/>
                    <a:pt x="379" y="12"/>
                    <a:pt x="326" y="28"/>
                  </a:cubicBezTo>
                  <a:cubicBezTo>
                    <a:pt x="273" y="43"/>
                    <a:pt x="265" y="81"/>
                    <a:pt x="258" y="111"/>
                  </a:cubicBezTo>
                  <a:cubicBezTo>
                    <a:pt x="250" y="141"/>
                    <a:pt x="235" y="156"/>
                    <a:pt x="159" y="164"/>
                  </a:cubicBezTo>
                  <a:cubicBezTo>
                    <a:pt x="83" y="172"/>
                    <a:pt x="0" y="232"/>
                    <a:pt x="0" y="301"/>
                  </a:cubicBezTo>
                  <a:cubicBezTo>
                    <a:pt x="0" y="347"/>
                    <a:pt x="12" y="394"/>
                    <a:pt x="63" y="429"/>
                  </a:cubicBezTo>
                  <a:cubicBezTo>
                    <a:pt x="114" y="464"/>
                    <a:pt x="206" y="468"/>
                    <a:pt x="211" y="468"/>
                  </a:cubicBezTo>
                  <a:cubicBezTo>
                    <a:pt x="216" y="468"/>
                    <a:pt x="221" y="467"/>
                    <a:pt x="225" y="465"/>
                  </a:cubicBezTo>
                  <a:cubicBezTo>
                    <a:pt x="243" y="459"/>
                    <a:pt x="241" y="445"/>
                    <a:pt x="238" y="430"/>
                  </a:cubicBezTo>
                  <a:cubicBezTo>
                    <a:pt x="237" y="427"/>
                    <a:pt x="226" y="402"/>
                    <a:pt x="239" y="400"/>
                  </a:cubicBezTo>
                  <a:cubicBezTo>
                    <a:pt x="243" y="399"/>
                    <a:pt x="325" y="383"/>
                    <a:pt x="335" y="380"/>
                  </a:cubicBezTo>
                  <a:cubicBezTo>
                    <a:pt x="342" y="378"/>
                    <a:pt x="370" y="372"/>
                    <a:pt x="386" y="341"/>
                  </a:cubicBezTo>
                  <a:cubicBezTo>
                    <a:pt x="391" y="333"/>
                    <a:pt x="394" y="325"/>
                    <a:pt x="394" y="316"/>
                  </a:cubicBezTo>
                  <a:cubicBezTo>
                    <a:pt x="394" y="316"/>
                    <a:pt x="409" y="384"/>
                    <a:pt x="462" y="376"/>
                  </a:cubicBezTo>
                  <a:cubicBezTo>
                    <a:pt x="515" y="369"/>
                    <a:pt x="552" y="325"/>
                    <a:pt x="568" y="270"/>
                  </a:cubicBezTo>
                  <a:cubicBezTo>
                    <a:pt x="572" y="259"/>
                    <a:pt x="606" y="248"/>
                    <a:pt x="622" y="301"/>
                  </a:cubicBezTo>
                  <a:cubicBezTo>
                    <a:pt x="643" y="369"/>
                    <a:pt x="568" y="445"/>
                    <a:pt x="493" y="467"/>
                  </a:cubicBezTo>
                  <a:cubicBezTo>
                    <a:pt x="468" y="475"/>
                    <a:pt x="443" y="482"/>
                    <a:pt x="419" y="489"/>
                  </a:cubicBezTo>
                  <a:cubicBezTo>
                    <a:pt x="400" y="495"/>
                    <a:pt x="347" y="507"/>
                    <a:pt x="347" y="507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8DE4A0E-2229-4347-8210-DE133082E0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53225" y="2398713"/>
              <a:ext cx="1074737" cy="811212"/>
            </a:xfrm>
            <a:custGeom>
              <a:avLst/>
              <a:gdLst>
                <a:gd name="T0" fmla="*/ 2544 w 2982"/>
                <a:gd name="T1" fmla="*/ 1764 h 2252"/>
                <a:gd name="T2" fmla="*/ 1068 w 2982"/>
                <a:gd name="T3" fmla="*/ 1619 h 2252"/>
                <a:gd name="T4" fmla="*/ 1042 w 2982"/>
                <a:gd name="T5" fmla="*/ 1597 h 2252"/>
                <a:gd name="T6" fmla="*/ 1111 w 2982"/>
                <a:gd name="T7" fmla="*/ 1492 h 2252"/>
                <a:gd name="T8" fmla="*/ 1106 w 2982"/>
                <a:gd name="T9" fmla="*/ 1358 h 2252"/>
                <a:gd name="T10" fmla="*/ 981 w 2982"/>
                <a:gd name="T11" fmla="*/ 1332 h 2252"/>
                <a:gd name="T12" fmla="*/ 920 w 2982"/>
                <a:gd name="T13" fmla="*/ 1417 h 2252"/>
                <a:gd name="T14" fmla="*/ 942 w 2982"/>
                <a:gd name="T15" fmla="*/ 1492 h 2252"/>
                <a:gd name="T16" fmla="*/ 934 w 2982"/>
                <a:gd name="T17" fmla="*/ 1544 h 2252"/>
                <a:gd name="T18" fmla="*/ 889 w 2982"/>
                <a:gd name="T19" fmla="*/ 1544 h 2252"/>
                <a:gd name="T20" fmla="*/ 679 w 2982"/>
                <a:gd name="T21" fmla="*/ 1454 h 2252"/>
                <a:gd name="T22" fmla="*/ 652 w 2982"/>
                <a:gd name="T23" fmla="*/ 1404 h 2252"/>
                <a:gd name="T24" fmla="*/ 841 w 2982"/>
                <a:gd name="T25" fmla="*/ 1338 h 2252"/>
                <a:gd name="T26" fmla="*/ 1162 w 2982"/>
                <a:gd name="T27" fmla="*/ 1170 h 2252"/>
                <a:gd name="T28" fmla="*/ 1275 w 2982"/>
                <a:gd name="T29" fmla="*/ 1303 h 2252"/>
                <a:gd name="T30" fmla="*/ 1209 w 2982"/>
                <a:gd name="T31" fmla="*/ 1542 h 2252"/>
                <a:gd name="T32" fmla="*/ 1576 w 2982"/>
                <a:gd name="T33" fmla="*/ 1256 h 2252"/>
                <a:gd name="T34" fmla="*/ 1643 w 2982"/>
                <a:gd name="T35" fmla="*/ 1176 h 2252"/>
                <a:gd name="T36" fmla="*/ 2018 w 2982"/>
                <a:gd name="T37" fmla="*/ 1015 h 2252"/>
                <a:gd name="T38" fmla="*/ 2103 w 2982"/>
                <a:gd name="T39" fmla="*/ 826 h 2252"/>
                <a:gd name="T40" fmla="*/ 2033 w 2982"/>
                <a:gd name="T41" fmla="*/ 617 h 2252"/>
                <a:gd name="T42" fmla="*/ 2102 w 2982"/>
                <a:gd name="T43" fmla="*/ 513 h 2252"/>
                <a:gd name="T44" fmla="*/ 2451 w 2982"/>
                <a:gd name="T45" fmla="*/ 427 h 2252"/>
                <a:gd name="T46" fmla="*/ 2486 w 2982"/>
                <a:gd name="T47" fmla="*/ 363 h 2252"/>
                <a:gd name="T48" fmla="*/ 2330 w 2982"/>
                <a:gd name="T49" fmla="*/ 39 h 2252"/>
                <a:gd name="T50" fmla="*/ 2273 w 2982"/>
                <a:gd name="T51" fmla="*/ 10 h 2252"/>
                <a:gd name="T52" fmla="*/ 1770 w 2982"/>
                <a:gd name="T53" fmla="*/ 178 h 2252"/>
                <a:gd name="T54" fmla="*/ 1653 w 2982"/>
                <a:gd name="T55" fmla="*/ 423 h 2252"/>
                <a:gd name="T56" fmla="*/ 1675 w 2982"/>
                <a:gd name="T57" fmla="*/ 561 h 2252"/>
                <a:gd name="T58" fmla="*/ 1590 w 2982"/>
                <a:gd name="T59" fmla="*/ 813 h 2252"/>
                <a:gd name="T60" fmla="*/ 1255 w 2982"/>
                <a:gd name="T61" fmla="*/ 989 h 2252"/>
                <a:gd name="T62" fmla="*/ 1085 w 2982"/>
                <a:gd name="T63" fmla="*/ 900 h 2252"/>
                <a:gd name="T64" fmla="*/ 1026 w 2982"/>
                <a:gd name="T65" fmla="*/ 704 h 2252"/>
                <a:gd name="T66" fmla="*/ 518 w 2982"/>
                <a:gd name="T67" fmla="*/ 489 h 2252"/>
                <a:gd name="T68" fmla="*/ 621 w 2982"/>
                <a:gd name="T69" fmla="*/ 615 h 2252"/>
                <a:gd name="T70" fmla="*/ 655 w 2982"/>
                <a:gd name="T71" fmla="*/ 700 h 2252"/>
                <a:gd name="T72" fmla="*/ 761 w 2982"/>
                <a:gd name="T73" fmla="*/ 777 h 2252"/>
                <a:gd name="T74" fmla="*/ 727 w 2982"/>
                <a:gd name="T75" fmla="*/ 794 h 2252"/>
                <a:gd name="T76" fmla="*/ 346 w 2982"/>
                <a:gd name="T77" fmla="*/ 990 h 2252"/>
                <a:gd name="T78" fmla="*/ 540 w 2982"/>
                <a:gd name="T79" fmla="*/ 1034 h 2252"/>
                <a:gd name="T80" fmla="*/ 740 w 2982"/>
                <a:gd name="T81" fmla="*/ 1091 h 2252"/>
                <a:gd name="T82" fmla="*/ 611 w 2982"/>
                <a:gd name="T83" fmla="*/ 1390 h 2252"/>
                <a:gd name="T84" fmla="*/ 567 w 2982"/>
                <a:gd name="T85" fmla="*/ 1410 h 2252"/>
                <a:gd name="T86" fmla="*/ 477 w 2982"/>
                <a:gd name="T87" fmla="*/ 1214 h 2252"/>
                <a:gd name="T88" fmla="*/ 454 w 2982"/>
                <a:gd name="T89" fmla="*/ 1158 h 2252"/>
                <a:gd name="T90" fmla="*/ 61 w 2982"/>
                <a:gd name="T91" fmla="*/ 1329 h 2252"/>
                <a:gd name="T92" fmla="*/ 223 w 2982"/>
                <a:gd name="T93" fmla="*/ 1647 h 2252"/>
                <a:gd name="T94" fmla="*/ 234 w 2982"/>
                <a:gd name="T95" fmla="*/ 1640 h 2252"/>
                <a:gd name="T96" fmla="*/ 257 w 2982"/>
                <a:gd name="T97" fmla="*/ 1534 h 2252"/>
                <a:gd name="T98" fmla="*/ 398 w 2982"/>
                <a:gd name="T99" fmla="*/ 1473 h 2252"/>
                <a:gd name="T100" fmla="*/ 789 w 2982"/>
                <a:gd name="T101" fmla="*/ 1677 h 2252"/>
                <a:gd name="T102" fmla="*/ 805 w 2982"/>
                <a:gd name="T103" fmla="*/ 1738 h 2252"/>
                <a:gd name="T104" fmla="*/ 702 w 2982"/>
                <a:gd name="T105" fmla="*/ 1874 h 2252"/>
                <a:gd name="T106" fmla="*/ 703 w 2982"/>
                <a:gd name="T107" fmla="*/ 2015 h 2252"/>
                <a:gd name="T108" fmla="*/ 839 w 2982"/>
                <a:gd name="T109" fmla="*/ 2041 h 2252"/>
                <a:gd name="T110" fmla="*/ 877 w 2982"/>
                <a:gd name="T111" fmla="*/ 1902 h 2252"/>
                <a:gd name="T112" fmla="*/ 905 w 2982"/>
                <a:gd name="T113" fmla="*/ 1774 h 2252"/>
                <a:gd name="T114" fmla="*/ 950 w 2982"/>
                <a:gd name="T115" fmla="*/ 1758 h 2252"/>
                <a:gd name="T116" fmla="*/ 1115 w 2982"/>
                <a:gd name="T117" fmla="*/ 1846 h 2252"/>
                <a:gd name="T118" fmla="*/ 2671 w 2982"/>
                <a:gd name="T119" fmla="*/ 2133 h 2252"/>
                <a:gd name="T120" fmla="*/ 2982 w 2982"/>
                <a:gd name="T121" fmla="*/ 2001 h 2252"/>
                <a:gd name="T122" fmla="*/ 2544 w 2982"/>
                <a:gd name="T123" fmla="*/ 1764 h 2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2" h="2252">
                  <a:moveTo>
                    <a:pt x="2544" y="1764"/>
                  </a:moveTo>
                  <a:cubicBezTo>
                    <a:pt x="1974" y="1902"/>
                    <a:pt x="1182" y="1672"/>
                    <a:pt x="1068" y="1619"/>
                  </a:cubicBezTo>
                  <a:cubicBezTo>
                    <a:pt x="1057" y="1614"/>
                    <a:pt x="1045" y="1603"/>
                    <a:pt x="1042" y="1597"/>
                  </a:cubicBezTo>
                  <a:cubicBezTo>
                    <a:pt x="1024" y="1561"/>
                    <a:pt x="1086" y="1528"/>
                    <a:pt x="1111" y="1492"/>
                  </a:cubicBezTo>
                  <a:cubicBezTo>
                    <a:pt x="1145" y="1446"/>
                    <a:pt x="1143" y="1400"/>
                    <a:pt x="1106" y="1358"/>
                  </a:cubicBezTo>
                  <a:cubicBezTo>
                    <a:pt x="1072" y="1319"/>
                    <a:pt x="1028" y="1308"/>
                    <a:pt x="981" y="1332"/>
                  </a:cubicBezTo>
                  <a:cubicBezTo>
                    <a:pt x="943" y="1351"/>
                    <a:pt x="921" y="1381"/>
                    <a:pt x="920" y="1417"/>
                  </a:cubicBezTo>
                  <a:cubicBezTo>
                    <a:pt x="918" y="1449"/>
                    <a:pt x="934" y="1480"/>
                    <a:pt x="942" y="1492"/>
                  </a:cubicBezTo>
                  <a:cubicBezTo>
                    <a:pt x="954" y="1512"/>
                    <a:pt x="947" y="1528"/>
                    <a:pt x="934" y="1544"/>
                  </a:cubicBezTo>
                  <a:cubicBezTo>
                    <a:pt x="920" y="1560"/>
                    <a:pt x="904" y="1550"/>
                    <a:pt x="889" y="1544"/>
                  </a:cubicBezTo>
                  <a:cubicBezTo>
                    <a:pt x="819" y="1515"/>
                    <a:pt x="749" y="1485"/>
                    <a:pt x="679" y="1454"/>
                  </a:cubicBezTo>
                  <a:cubicBezTo>
                    <a:pt x="649" y="1441"/>
                    <a:pt x="638" y="1441"/>
                    <a:pt x="652" y="1404"/>
                  </a:cubicBezTo>
                  <a:cubicBezTo>
                    <a:pt x="687" y="1313"/>
                    <a:pt x="763" y="1291"/>
                    <a:pt x="841" y="1338"/>
                  </a:cubicBezTo>
                  <a:cubicBezTo>
                    <a:pt x="910" y="1170"/>
                    <a:pt x="1031" y="1107"/>
                    <a:pt x="1162" y="1170"/>
                  </a:cubicBezTo>
                  <a:cubicBezTo>
                    <a:pt x="1219" y="1197"/>
                    <a:pt x="1255" y="1243"/>
                    <a:pt x="1275" y="1303"/>
                  </a:cubicBezTo>
                  <a:cubicBezTo>
                    <a:pt x="1307" y="1394"/>
                    <a:pt x="1271" y="1485"/>
                    <a:pt x="1209" y="1542"/>
                  </a:cubicBezTo>
                  <a:cubicBezTo>
                    <a:pt x="1318" y="1548"/>
                    <a:pt x="1539" y="1432"/>
                    <a:pt x="1576" y="1256"/>
                  </a:cubicBezTo>
                  <a:cubicBezTo>
                    <a:pt x="1585" y="1211"/>
                    <a:pt x="1606" y="1191"/>
                    <a:pt x="1643" y="1176"/>
                  </a:cubicBezTo>
                  <a:cubicBezTo>
                    <a:pt x="1768" y="1122"/>
                    <a:pt x="1893" y="1067"/>
                    <a:pt x="2018" y="1015"/>
                  </a:cubicBezTo>
                  <a:cubicBezTo>
                    <a:pt x="2125" y="970"/>
                    <a:pt x="2142" y="937"/>
                    <a:pt x="2103" y="826"/>
                  </a:cubicBezTo>
                  <a:cubicBezTo>
                    <a:pt x="2079" y="757"/>
                    <a:pt x="2049" y="690"/>
                    <a:pt x="2033" y="617"/>
                  </a:cubicBezTo>
                  <a:cubicBezTo>
                    <a:pt x="2020" y="555"/>
                    <a:pt x="2043" y="527"/>
                    <a:pt x="2102" y="513"/>
                  </a:cubicBezTo>
                  <a:cubicBezTo>
                    <a:pt x="2219" y="486"/>
                    <a:pt x="2335" y="455"/>
                    <a:pt x="2451" y="427"/>
                  </a:cubicBezTo>
                  <a:cubicBezTo>
                    <a:pt x="2488" y="418"/>
                    <a:pt x="2510" y="409"/>
                    <a:pt x="2486" y="363"/>
                  </a:cubicBezTo>
                  <a:cubicBezTo>
                    <a:pt x="2431" y="256"/>
                    <a:pt x="2381" y="147"/>
                    <a:pt x="2330" y="39"/>
                  </a:cubicBezTo>
                  <a:cubicBezTo>
                    <a:pt x="2318" y="13"/>
                    <a:pt x="2303" y="0"/>
                    <a:pt x="2273" y="10"/>
                  </a:cubicBezTo>
                  <a:cubicBezTo>
                    <a:pt x="2105" y="66"/>
                    <a:pt x="1931" y="102"/>
                    <a:pt x="1770" y="178"/>
                  </a:cubicBezTo>
                  <a:cubicBezTo>
                    <a:pt x="1653" y="234"/>
                    <a:pt x="1626" y="299"/>
                    <a:pt x="1653" y="423"/>
                  </a:cubicBezTo>
                  <a:cubicBezTo>
                    <a:pt x="1663" y="469"/>
                    <a:pt x="1667" y="515"/>
                    <a:pt x="1675" y="561"/>
                  </a:cubicBezTo>
                  <a:cubicBezTo>
                    <a:pt x="1692" y="660"/>
                    <a:pt x="1658" y="741"/>
                    <a:pt x="1590" y="813"/>
                  </a:cubicBezTo>
                  <a:cubicBezTo>
                    <a:pt x="1498" y="911"/>
                    <a:pt x="1379" y="956"/>
                    <a:pt x="1255" y="989"/>
                  </a:cubicBezTo>
                  <a:cubicBezTo>
                    <a:pt x="1161" y="1014"/>
                    <a:pt x="1119" y="993"/>
                    <a:pt x="1085" y="900"/>
                  </a:cubicBezTo>
                  <a:cubicBezTo>
                    <a:pt x="1061" y="836"/>
                    <a:pt x="1048" y="769"/>
                    <a:pt x="1026" y="704"/>
                  </a:cubicBezTo>
                  <a:cubicBezTo>
                    <a:pt x="953" y="489"/>
                    <a:pt x="671" y="377"/>
                    <a:pt x="518" y="489"/>
                  </a:cubicBezTo>
                  <a:cubicBezTo>
                    <a:pt x="566" y="491"/>
                    <a:pt x="663" y="535"/>
                    <a:pt x="621" y="615"/>
                  </a:cubicBezTo>
                  <a:cubicBezTo>
                    <a:pt x="606" y="644"/>
                    <a:pt x="623" y="683"/>
                    <a:pt x="655" y="700"/>
                  </a:cubicBezTo>
                  <a:cubicBezTo>
                    <a:pt x="697" y="722"/>
                    <a:pt x="760" y="756"/>
                    <a:pt x="761" y="777"/>
                  </a:cubicBezTo>
                  <a:cubicBezTo>
                    <a:pt x="763" y="798"/>
                    <a:pt x="741" y="795"/>
                    <a:pt x="727" y="794"/>
                  </a:cubicBezTo>
                  <a:cubicBezTo>
                    <a:pt x="529" y="778"/>
                    <a:pt x="362" y="852"/>
                    <a:pt x="346" y="990"/>
                  </a:cubicBezTo>
                  <a:cubicBezTo>
                    <a:pt x="429" y="948"/>
                    <a:pt x="479" y="935"/>
                    <a:pt x="540" y="1034"/>
                  </a:cubicBezTo>
                  <a:cubicBezTo>
                    <a:pt x="566" y="1076"/>
                    <a:pt x="677" y="1081"/>
                    <a:pt x="740" y="1091"/>
                  </a:cubicBezTo>
                  <a:cubicBezTo>
                    <a:pt x="606" y="1219"/>
                    <a:pt x="601" y="1291"/>
                    <a:pt x="611" y="1390"/>
                  </a:cubicBezTo>
                  <a:cubicBezTo>
                    <a:pt x="615" y="1434"/>
                    <a:pt x="621" y="1433"/>
                    <a:pt x="567" y="1410"/>
                  </a:cubicBezTo>
                  <a:cubicBezTo>
                    <a:pt x="446" y="1358"/>
                    <a:pt x="418" y="1308"/>
                    <a:pt x="477" y="1214"/>
                  </a:cubicBezTo>
                  <a:cubicBezTo>
                    <a:pt x="502" y="1175"/>
                    <a:pt x="481" y="1170"/>
                    <a:pt x="454" y="1158"/>
                  </a:cubicBezTo>
                  <a:cubicBezTo>
                    <a:pt x="311" y="1096"/>
                    <a:pt x="120" y="1178"/>
                    <a:pt x="61" y="1329"/>
                  </a:cubicBezTo>
                  <a:cubicBezTo>
                    <a:pt x="0" y="1483"/>
                    <a:pt x="70" y="1588"/>
                    <a:pt x="223" y="1647"/>
                  </a:cubicBezTo>
                  <a:cubicBezTo>
                    <a:pt x="228" y="1649"/>
                    <a:pt x="234" y="1646"/>
                    <a:pt x="234" y="1640"/>
                  </a:cubicBezTo>
                  <a:cubicBezTo>
                    <a:pt x="238" y="1616"/>
                    <a:pt x="238" y="1587"/>
                    <a:pt x="257" y="1534"/>
                  </a:cubicBezTo>
                  <a:cubicBezTo>
                    <a:pt x="288" y="1449"/>
                    <a:pt x="320" y="1435"/>
                    <a:pt x="398" y="1473"/>
                  </a:cubicBezTo>
                  <a:cubicBezTo>
                    <a:pt x="529" y="1539"/>
                    <a:pt x="658" y="1610"/>
                    <a:pt x="789" y="1677"/>
                  </a:cubicBezTo>
                  <a:cubicBezTo>
                    <a:pt x="821" y="1693"/>
                    <a:pt x="828" y="1709"/>
                    <a:pt x="805" y="1738"/>
                  </a:cubicBezTo>
                  <a:cubicBezTo>
                    <a:pt x="769" y="1782"/>
                    <a:pt x="725" y="1837"/>
                    <a:pt x="702" y="1874"/>
                  </a:cubicBezTo>
                  <a:cubicBezTo>
                    <a:pt x="671" y="1924"/>
                    <a:pt x="663" y="1971"/>
                    <a:pt x="703" y="2015"/>
                  </a:cubicBezTo>
                  <a:cubicBezTo>
                    <a:pt x="739" y="2056"/>
                    <a:pt x="791" y="2072"/>
                    <a:pt x="839" y="2041"/>
                  </a:cubicBezTo>
                  <a:cubicBezTo>
                    <a:pt x="888" y="2010"/>
                    <a:pt x="909" y="1954"/>
                    <a:pt x="877" y="1902"/>
                  </a:cubicBezTo>
                  <a:cubicBezTo>
                    <a:pt x="844" y="1848"/>
                    <a:pt x="875" y="1805"/>
                    <a:pt x="905" y="1774"/>
                  </a:cubicBezTo>
                  <a:cubicBezTo>
                    <a:pt x="918" y="1759"/>
                    <a:pt x="933" y="1754"/>
                    <a:pt x="950" y="1758"/>
                  </a:cubicBezTo>
                  <a:cubicBezTo>
                    <a:pt x="968" y="1762"/>
                    <a:pt x="1107" y="1841"/>
                    <a:pt x="1115" y="1846"/>
                  </a:cubicBezTo>
                  <a:cubicBezTo>
                    <a:pt x="1602" y="2114"/>
                    <a:pt x="2113" y="2252"/>
                    <a:pt x="2671" y="2133"/>
                  </a:cubicBezTo>
                  <a:cubicBezTo>
                    <a:pt x="2711" y="2125"/>
                    <a:pt x="2869" y="2087"/>
                    <a:pt x="2982" y="2001"/>
                  </a:cubicBezTo>
                  <a:cubicBezTo>
                    <a:pt x="2801" y="1998"/>
                    <a:pt x="2592" y="1962"/>
                    <a:pt x="2544" y="1764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6C83E78-F34B-445D-A88B-09B48E4FFD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6738" y="1908175"/>
              <a:ext cx="217487" cy="196850"/>
            </a:xfrm>
            <a:custGeom>
              <a:avLst/>
              <a:gdLst>
                <a:gd name="T0" fmla="*/ 493 w 606"/>
                <a:gd name="T1" fmla="*/ 204 h 546"/>
                <a:gd name="T2" fmla="*/ 516 w 606"/>
                <a:gd name="T3" fmla="*/ 57 h 546"/>
                <a:gd name="T4" fmla="*/ 403 w 606"/>
                <a:gd name="T5" fmla="*/ 29 h 546"/>
                <a:gd name="T6" fmla="*/ 365 w 606"/>
                <a:gd name="T7" fmla="*/ 69 h 546"/>
                <a:gd name="T8" fmla="*/ 59 w 606"/>
                <a:gd name="T9" fmla="*/ 121 h 546"/>
                <a:gd name="T10" fmla="*/ 5 w 606"/>
                <a:gd name="T11" fmla="*/ 155 h 546"/>
                <a:gd name="T12" fmla="*/ 16 w 606"/>
                <a:gd name="T13" fmla="*/ 343 h 546"/>
                <a:gd name="T14" fmla="*/ 46 w 606"/>
                <a:gd name="T15" fmla="*/ 395 h 546"/>
                <a:gd name="T16" fmla="*/ 168 w 606"/>
                <a:gd name="T17" fmla="*/ 457 h 546"/>
                <a:gd name="T18" fmla="*/ 293 w 606"/>
                <a:gd name="T19" fmla="*/ 521 h 546"/>
                <a:gd name="T20" fmla="*/ 327 w 606"/>
                <a:gd name="T21" fmla="*/ 538 h 546"/>
                <a:gd name="T22" fmla="*/ 351 w 606"/>
                <a:gd name="T23" fmla="*/ 545 h 546"/>
                <a:gd name="T24" fmla="*/ 364 w 606"/>
                <a:gd name="T25" fmla="*/ 524 h 546"/>
                <a:gd name="T26" fmla="*/ 363 w 606"/>
                <a:gd name="T27" fmla="*/ 519 h 546"/>
                <a:gd name="T28" fmla="*/ 352 w 606"/>
                <a:gd name="T29" fmla="*/ 474 h 546"/>
                <a:gd name="T30" fmla="*/ 344 w 606"/>
                <a:gd name="T31" fmla="*/ 436 h 546"/>
                <a:gd name="T32" fmla="*/ 347 w 606"/>
                <a:gd name="T33" fmla="*/ 367 h 546"/>
                <a:gd name="T34" fmla="*/ 373 w 606"/>
                <a:gd name="T35" fmla="*/ 308 h 546"/>
                <a:gd name="T36" fmla="*/ 417 w 606"/>
                <a:gd name="T37" fmla="*/ 258 h 546"/>
                <a:gd name="T38" fmla="*/ 478 w 606"/>
                <a:gd name="T39" fmla="*/ 214 h 546"/>
                <a:gd name="T40" fmla="*/ 493 w 606"/>
                <a:gd name="T41" fmla="*/ 204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06" h="546">
                  <a:moveTo>
                    <a:pt x="493" y="204"/>
                  </a:moveTo>
                  <a:cubicBezTo>
                    <a:pt x="547" y="163"/>
                    <a:pt x="606" y="124"/>
                    <a:pt x="516" y="57"/>
                  </a:cubicBezTo>
                  <a:cubicBezTo>
                    <a:pt x="490" y="39"/>
                    <a:pt x="442" y="0"/>
                    <a:pt x="403" y="29"/>
                  </a:cubicBezTo>
                  <a:cubicBezTo>
                    <a:pt x="388" y="41"/>
                    <a:pt x="376" y="54"/>
                    <a:pt x="365" y="69"/>
                  </a:cubicBezTo>
                  <a:cubicBezTo>
                    <a:pt x="278" y="177"/>
                    <a:pt x="178" y="203"/>
                    <a:pt x="59" y="121"/>
                  </a:cubicBezTo>
                  <a:cubicBezTo>
                    <a:pt x="19" y="94"/>
                    <a:pt x="0" y="106"/>
                    <a:pt x="5" y="155"/>
                  </a:cubicBezTo>
                  <a:cubicBezTo>
                    <a:pt x="10" y="218"/>
                    <a:pt x="13" y="280"/>
                    <a:pt x="16" y="343"/>
                  </a:cubicBezTo>
                  <a:cubicBezTo>
                    <a:pt x="17" y="367"/>
                    <a:pt x="24" y="384"/>
                    <a:pt x="46" y="395"/>
                  </a:cubicBezTo>
                  <a:cubicBezTo>
                    <a:pt x="87" y="416"/>
                    <a:pt x="127" y="436"/>
                    <a:pt x="168" y="457"/>
                  </a:cubicBezTo>
                  <a:cubicBezTo>
                    <a:pt x="209" y="478"/>
                    <a:pt x="251" y="499"/>
                    <a:pt x="293" y="521"/>
                  </a:cubicBezTo>
                  <a:cubicBezTo>
                    <a:pt x="305" y="526"/>
                    <a:pt x="316" y="532"/>
                    <a:pt x="327" y="538"/>
                  </a:cubicBezTo>
                  <a:cubicBezTo>
                    <a:pt x="334" y="542"/>
                    <a:pt x="343" y="546"/>
                    <a:pt x="351" y="545"/>
                  </a:cubicBezTo>
                  <a:cubicBezTo>
                    <a:pt x="362" y="544"/>
                    <a:pt x="364" y="534"/>
                    <a:pt x="364" y="524"/>
                  </a:cubicBezTo>
                  <a:cubicBezTo>
                    <a:pt x="364" y="522"/>
                    <a:pt x="363" y="520"/>
                    <a:pt x="363" y="519"/>
                  </a:cubicBezTo>
                  <a:cubicBezTo>
                    <a:pt x="362" y="503"/>
                    <a:pt x="356" y="489"/>
                    <a:pt x="352" y="474"/>
                  </a:cubicBezTo>
                  <a:cubicBezTo>
                    <a:pt x="349" y="462"/>
                    <a:pt x="346" y="449"/>
                    <a:pt x="344" y="436"/>
                  </a:cubicBezTo>
                  <a:cubicBezTo>
                    <a:pt x="342" y="413"/>
                    <a:pt x="342" y="390"/>
                    <a:pt x="347" y="367"/>
                  </a:cubicBezTo>
                  <a:cubicBezTo>
                    <a:pt x="352" y="347"/>
                    <a:pt x="361" y="327"/>
                    <a:pt x="373" y="308"/>
                  </a:cubicBezTo>
                  <a:cubicBezTo>
                    <a:pt x="385" y="289"/>
                    <a:pt x="400" y="273"/>
                    <a:pt x="417" y="258"/>
                  </a:cubicBezTo>
                  <a:cubicBezTo>
                    <a:pt x="436" y="241"/>
                    <a:pt x="457" y="227"/>
                    <a:pt x="478" y="214"/>
                  </a:cubicBezTo>
                  <a:cubicBezTo>
                    <a:pt x="481" y="213"/>
                    <a:pt x="493" y="204"/>
                    <a:pt x="493" y="204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92F8BDC7-29B6-415F-BA5F-50D6D2CD7F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56450" y="1819275"/>
              <a:ext cx="246062" cy="95250"/>
            </a:xfrm>
            <a:custGeom>
              <a:avLst/>
              <a:gdLst>
                <a:gd name="T0" fmla="*/ 125 w 683"/>
                <a:gd name="T1" fmla="*/ 0 h 262"/>
                <a:gd name="T2" fmla="*/ 10 w 683"/>
                <a:gd name="T3" fmla="*/ 149 h 262"/>
                <a:gd name="T4" fmla="*/ 153 w 683"/>
                <a:gd name="T5" fmla="*/ 258 h 262"/>
                <a:gd name="T6" fmla="*/ 312 w 683"/>
                <a:gd name="T7" fmla="*/ 226 h 262"/>
                <a:gd name="T8" fmla="*/ 683 w 683"/>
                <a:gd name="T9" fmla="*/ 198 h 262"/>
                <a:gd name="T10" fmla="*/ 524 w 683"/>
                <a:gd name="T11" fmla="*/ 112 h 262"/>
                <a:gd name="T12" fmla="*/ 244 w 683"/>
                <a:gd name="T13" fmla="*/ 155 h 262"/>
                <a:gd name="T14" fmla="*/ 125 w 683"/>
                <a:gd name="T15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3" h="262">
                  <a:moveTo>
                    <a:pt x="125" y="0"/>
                  </a:moveTo>
                  <a:cubicBezTo>
                    <a:pt x="44" y="33"/>
                    <a:pt x="0" y="81"/>
                    <a:pt x="10" y="149"/>
                  </a:cubicBezTo>
                  <a:cubicBezTo>
                    <a:pt x="19" y="214"/>
                    <a:pt x="79" y="252"/>
                    <a:pt x="153" y="258"/>
                  </a:cubicBezTo>
                  <a:cubicBezTo>
                    <a:pt x="210" y="262"/>
                    <a:pt x="261" y="243"/>
                    <a:pt x="312" y="226"/>
                  </a:cubicBezTo>
                  <a:cubicBezTo>
                    <a:pt x="430" y="186"/>
                    <a:pt x="544" y="136"/>
                    <a:pt x="683" y="198"/>
                  </a:cubicBezTo>
                  <a:cubicBezTo>
                    <a:pt x="637" y="131"/>
                    <a:pt x="597" y="115"/>
                    <a:pt x="524" y="112"/>
                  </a:cubicBezTo>
                  <a:cubicBezTo>
                    <a:pt x="421" y="108"/>
                    <a:pt x="344" y="141"/>
                    <a:pt x="244" y="155"/>
                  </a:cubicBezTo>
                  <a:cubicBezTo>
                    <a:pt x="117" y="172"/>
                    <a:pt x="70" y="100"/>
                    <a:pt x="125" y="0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A3192873-A14B-437C-A7AB-938E2F7443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4375" y="1981200"/>
              <a:ext cx="157162" cy="169862"/>
            </a:xfrm>
            <a:custGeom>
              <a:avLst/>
              <a:gdLst>
                <a:gd name="T0" fmla="*/ 230 w 436"/>
                <a:gd name="T1" fmla="*/ 434 h 471"/>
                <a:gd name="T2" fmla="*/ 311 w 436"/>
                <a:gd name="T3" fmla="*/ 398 h 471"/>
                <a:gd name="T4" fmla="*/ 335 w 436"/>
                <a:gd name="T5" fmla="*/ 279 h 471"/>
                <a:gd name="T6" fmla="*/ 363 w 436"/>
                <a:gd name="T7" fmla="*/ 217 h 471"/>
                <a:gd name="T8" fmla="*/ 414 w 436"/>
                <a:gd name="T9" fmla="*/ 120 h 471"/>
                <a:gd name="T10" fmla="*/ 329 w 436"/>
                <a:gd name="T11" fmla="*/ 66 h 471"/>
                <a:gd name="T12" fmla="*/ 137 w 436"/>
                <a:gd name="T13" fmla="*/ 51 h 471"/>
                <a:gd name="T14" fmla="*/ 24 w 436"/>
                <a:gd name="T15" fmla="*/ 149 h 471"/>
                <a:gd name="T16" fmla="*/ 33 w 436"/>
                <a:gd name="T17" fmla="*/ 282 h 471"/>
                <a:gd name="T18" fmla="*/ 80 w 436"/>
                <a:gd name="T19" fmla="*/ 356 h 471"/>
                <a:gd name="T20" fmla="*/ 230 w 436"/>
                <a:gd name="T21" fmla="*/ 434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6" h="471">
                  <a:moveTo>
                    <a:pt x="230" y="434"/>
                  </a:moveTo>
                  <a:cubicBezTo>
                    <a:pt x="280" y="458"/>
                    <a:pt x="306" y="471"/>
                    <a:pt x="311" y="398"/>
                  </a:cubicBezTo>
                  <a:cubicBezTo>
                    <a:pt x="314" y="359"/>
                    <a:pt x="321" y="316"/>
                    <a:pt x="335" y="279"/>
                  </a:cubicBezTo>
                  <a:cubicBezTo>
                    <a:pt x="343" y="257"/>
                    <a:pt x="352" y="238"/>
                    <a:pt x="363" y="217"/>
                  </a:cubicBezTo>
                  <a:cubicBezTo>
                    <a:pt x="391" y="165"/>
                    <a:pt x="436" y="157"/>
                    <a:pt x="414" y="120"/>
                  </a:cubicBezTo>
                  <a:cubicBezTo>
                    <a:pt x="397" y="95"/>
                    <a:pt x="365" y="85"/>
                    <a:pt x="329" y="66"/>
                  </a:cubicBezTo>
                  <a:cubicBezTo>
                    <a:pt x="206" y="0"/>
                    <a:pt x="206" y="14"/>
                    <a:pt x="137" y="51"/>
                  </a:cubicBezTo>
                  <a:cubicBezTo>
                    <a:pt x="111" y="65"/>
                    <a:pt x="46" y="101"/>
                    <a:pt x="24" y="149"/>
                  </a:cubicBezTo>
                  <a:cubicBezTo>
                    <a:pt x="0" y="202"/>
                    <a:pt x="23" y="246"/>
                    <a:pt x="33" y="282"/>
                  </a:cubicBezTo>
                  <a:cubicBezTo>
                    <a:pt x="41" y="311"/>
                    <a:pt x="56" y="338"/>
                    <a:pt x="80" y="356"/>
                  </a:cubicBezTo>
                  <a:cubicBezTo>
                    <a:pt x="95" y="368"/>
                    <a:pt x="230" y="434"/>
                    <a:pt x="230" y="434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BAFE031A-811B-4D9F-B8F8-F9FB62D766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48500" y="1506538"/>
              <a:ext cx="268287" cy="282575"/>
            </a:xfrm>
            <a:custGeom>
              <a:avLst/>
              <a:gdLst>
                <a:gd name="T0" fmla="*/ 735 w 743"/>
                <a:gd name="T1" fmla="*/ 225 h 782"/>
                <a:gd name="T2" fmla="*/ 338 w 743"/>
                <a:gd name="T3" fmla="*/ 267 h 782"/>
                <a:gd name="T4" fmla="*/ 209 w 743"/>
                <a:gd name="T5" fmla="*/ 152 h 782"/>
                <a:gd name="T6" fmla="*/ 241 w 743"/>
                <a:gd name="T7" fmla="*/ 79 h 782"/>
                <a:gd name="T8" fmla="*/ 267 w 743"/>
                <a:gd name="T9" fmla="*/ 25 h 782"/>
                <a:gd name="T10" fmla="*/ 201 w 743"/>
                <a:gd name="T11" fmla="*/ 7 h 782"/>
                <a:gd name="T12" fmla="*/ 47 w 743"/>
                <a:gd name="T13" fmla="*/ 24 h 782"/>
                <a:gd name="T14" fmla="*/ 3 w 743"/>
                <a:gd name="T15" fmla="*/ 54 h 782"/>
                <a:gd name="T16" fmla="*/ 31 w 743"/>
                <a:gd name="T17" fmla="*/ 98 h 782"/>
                <a:gd name="T18" fmla="*/ 93 w 743"/>
                <a:gd name="T19" fmla="*/ 205 h 782"/>
                <a:gd name="T20" fmla="*/ 137 w 743"/>
                <a:gd name="T21" fmla="*/ 562 h 782"/>
                <a:gd name="T22" fmla="*/ 100 w 743"/>
                <a:gd name="T23" fmla="*/ 718 h 782"/>
                <a:gd name="T24" fmla="*/ 91 w 743"/>
                <a:gd name="T25" fmla="*/ 763 h 782"/>
                <a:gd name="T26" fmla="*/ 134 w 743"/>
                <a:gd name="T27" fmla="*/ 775 h 782"/>
                <a:gd name="T28" fmla="*/ 275 w 743"/>
                <a:gd name="T29" fmla="*/ 762 h 782"/>
                <a:gd name="T30" fmla="*/ 351 w 743"/>
                <a:gd name="T31" fmla="*/ 731 h 782"/>
                <a:gd name="T32" fmla="*/ 305 w 743"/>
                <a:gd name="T33" fmla="*/ 674 h 782"/>
                <a:gd name="T34" fmla="*/ 260 w 743"/>
                <a:gd name="T35" fmla="*/ 524 h 782"/>
                <a:gd name="T36" fmla="*/ 278 w 743"/>
                <a:gd name="T37" fmla="*/ 499 h 782"/>
                <a:gd name="T38" fmla="*/ 278 w 743"/>
                <a:gd name="T39" fmla="*/ 499 h 782"/>
                <a:gd name="T40" fmla="*/ 466 w 743"/>
                <a:gd name="T41" fmla="*/ 479 h 782"/>
                <a:gd name="T42" fmla="*/ 707 w 743"/>
                <a:gd name="T43" fmla="*/ 331 h 782"/>
                <a:gd name="T44" fmla="*/ 735 w 743"/>
                <a:gd name="T45" fmla="*/ 22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3" h="782">
                  <a:moveTo>
                    <a:pt x="735" y="225"/>
                  </a:moveTo>
                  <a:cubicBezTo>
                    <a:pt x="640" y="234"/>
                    <a:pt x="462" y="252"/>
                    <a:pt x="338" y="267"/>
                  </a:cubicBezTo>
                  <a:cubicBezTo>
                    <a:pt x="220" y="281"/>
                    <a:pt x="205" y="268"/>
                    <a:pt x="209" y="152"/>
                  </a:cubicBezTo>
                  <a:cubicBezTo>
                    <a:pt x="210" y="123"/>
                    <a:pt x="221" y="99"/>
                    <a:pt x="241" y="79"/>
                  </a:cubicBezTo>
                  <a:cubicBezTo>
                    <a:pt x="256" y="64"/>
                    <a:pt x="279" y="51"/>
                    <a:pt x="267" y="25"/>
                  </a:cubicBezTo>
                  <a:cubicBezTo>
                    <a:pt x="252" y="0"/>
                    <a:pt x="223" y="5"/>
                    <a:pt x="201" y="7"/>
                  </a:cubicBezTo>
                  <a:cubicBezTo>
                    <a:pt x="150" y="11"/>
                    <a:pt x="98" y="18"/>
                    <a:pt x="47" y="24"/>
                  </a:cubicBezTo>
                  <a:cubicBezTo>
                    <a:pt x="29" y="27"/>
                    <a:pt x="6" y="30"/>
                    <a:pt x="3" y="54"/>
                  </a:cubicBezTo>
                  <a:cubicBezTo>
                    <a:pt x="0" y="75"/>
                    <a:pt x="12" y="88"/>
                    <a:pt x="31" y="98"/>
                  </a:cubicBezTo>
                  <a:cubicBezTo>
                    <a:pt x="75" y="120"/>
                    <a:pt x="88" y="159"/>
                    <a:pt x="93" y="205"/>
                  </a:cubicBezTo>
                  <a:cubicBezTo>
                    <a:pt x="106" y="324"/>
                    <a:pt x="123" y="443"/>
                    <a:pt x="137" y="562"/>
                  </a:cubicBezTo>
                  <a:cubicBezTo>
                    <a:pt x="144" y="618"/>
                    <a:pt x="156" y="676"/>
                    <a:pt x="100" y="718"/>
                  </a:cubicBezTo>
                  <a:cubicBezTo>
                    <a:pt x="86" y="729"/>
                    <a:pt x="83" y="747"/>
                    <a:pt x="91" y="763"/>
                  </a:cubicBezTo>
                  <a:cubicBezTo>
                    <a:pt x="101" y="782"/>
                    <a:pt x="119" y="777"/>
                    <a:pt x="134" y="775"/>
                  </a:cubicBezTo>
                  <a:cubicBezTo>
                    <a:pt x="183" y="770"/>
                    <a:pt x="227" y="767"/>
                    <a:pt x="275" y="762"/>
                  </a:cubicBezTo>
                  <a:cubicBezTo>
                    <a:pt x="303" y="759"/>
                    <a:pt x="343" y="756"/>
                    <a:pt x="351" y="731"/>
                  </a:cubicBezTo>
                  <a:cubicBezTo>
                    <a:pt x="363" y="695"/>
                    <a:pt x="325" y="690"/>
                    <a:pt x="305" y="674"/>
                  </a:cubicBezTo>
                  <a:cubicBezTo>
                    <a:pt x="256" y="635"/>
                    <a:pt x="253" y="576"/>
                    <a:pt x="260" y="524"/>
                  </a:cubicBezTo>
                  <a:cubicBezTo>
                    <a:pt x="261" y="513"/>
                    <a:pt x="266" y="503"/>
                    <a:pt x="278" y="499"/>
                  </a:cubicBezTo>
                  <a:lnTo>
                    <a:pt x="278" y="499"/>
                  </a:lnTo>
                  <a:cubicBezTo>
                    <a:pt x="289" y="494"/>
                    <a:pt x="444" y="483"/>
                    <a:pt x="466" y="479"/>
                  </a:cubicBezTo>
                  <a:cubicBezTo>
                    <a:pt x="602" y="458"/>
                    <a:pt x="696" y="346"/>
                    <a:pt x="707" y="331"/>
                  </a:cubicBezTo>
                  <a:cubicBezTo>
                    <a:pt x="731" y="298"/>
                    <a:pt x="743" y="259"/>
                    <a:pt x="735" y="225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60D67342-7B91-4CF9-B9CA-79D510ACD42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99250" y="1587500"/>
              <a:ext cx="1392237" cy="1535112"/>
            </a:xfrm>
            <a:custGeom>
              <a:avLst/>
              <a:gdLst>
                <a:gd name="T0" fmla="*/ 1912 w 3866"/>
                <a:gd name="T1" fmla="*/ 307 h 4261"/>
                <a:gd name="T2" fmla="*/ 1848 w 3866"/>
                <a:gd name="T3" fmla="*/ 309 h 4261"/>
                <a:gd name="T4" fmla="*/ 1834 w 3866"/>
                <a:gd name="T5" fmla="*/ 214 h 4261"/>
                <a:gd name="T6" fmla="*/ 1868 w 3866"/>
                <a:gd name="T7" fmla="*/ 172 h 4261"/>
                <a:gd name="T8" fmla="*/ 2012 w 3866"/>
                <a:gd name="T9" fmla="*/ 234 h 4261"/>
                <a:gd name="T10" fmla="*/ 2020 w 3866"/>
                <a:gd name="T11" fmla="*/ 266 h 4261"/>
                <a:gd name="T12" fmla="*/ 3617 w 3866"/>
                <a:gd name="T13" fmla="*/ 2883 h 4261"/>
                <a:gd name="T14" fmla="*/ 3223 w 3866"/>
                <a:gd name="T15" fmla="*/ 2282 h 4261"/>
                <a:gd name="T16" fmla="*/ 3519 w 3866"/>
                <a:gd name="T17" fmla="*/ 2157 h 4261"/>
                <a:gd name="T18" fmla="*/ 3592 w 3866"/>
                <a:gd name="T19" fmla="*/ 1390 h 4261"/>
                <a:gd name="T20" fmla="*/ 3663 w 3866"/>
                <a:gd name="T21" fmla="*/ 1632 h 4261"/>
                <a:gd name="T22" fmla="*/ 3125 w 3866"/>
                <a:gd name="T23" fmla="*/ 2070 h 4261"/>
                <a:gd name="T24" fmla="*/ 2598 w 3866"/>
                <a:gd name="T25" fmla="*/ 1508 h 4261"/>
                <a:gd name="T26" fmla="*/ 2291 w 3866"/>
                <a:gd name="T27" fmla="*/ 1353 h 4261"/>
                <a:gd name="T28" fmla="*/ 2718 w 3866"/>
                <a:gd name="T29" fmla="*/ 1297 h 4261"/>
                <a:gd name="T30" fmla="*/ 2693 w 3866"/>
                <a:gd name="T31" fmla="*/ 1021 h 4261"/>
                <a:gd name="T32" fmla="*/ 2805 w 3866"/>
                <a:gd name="T33" fmla="*/ 778 h 4261"/>
                <a:gd name="T34" fmla="*/ 2594 w 3866"/>
                <a:gd name="T35" fmla="*/ 763 h 4261"/>
                <a:gd name="T36" fmla="*/ 2806 w 3866"/>
                <a:gd name="T37" fmla="*/ 664 h 4261"/>
                <a:gd name="T38" fmla="*/ 2602 w 3866"/>
                <a:gd name="T39" fmla="*/ 514 h 4261"/>
                <a:gd name="T40" fmla="*/ 2583 w 3866"/>
                <a:gd name="T41" fmla="*/ 332 h 4261"/>
                <a:gd name="T42" fmla="*/ 2502 w 3866"/>
                <a:gd name="T43" fmla="*/ 152 h 4261"/>
                <a:gd name="T44" fmla="*/ 2238 w 3866"/>
                <a:gd name="T45" fmla="*/ 180 h 4261"/>
                <a:gd name="T46" fmla="*/ 1813 w 3866"/>
                <a:gd name="T47" fmla="*/ 53 h 4261"/>
                <a:gd name="T48" fmla="*/ 1511 w 3866"/>
                <a:gd name="T49" fmla="*/ 388 h 4261"/>
                <a:gd name="T50" fmla="*/ 1548 w 3866"/>
                <a:gd name="T51" fmla="*/ 567 h 4261"/>
                <a:gd name="T52" fmla="*/ 1714 w 3866"/>
                <a:gd name="T53" fmla="*/ 680 h 4261"/>
                <a:gd name="T54" fmla="*/ 1938 w 3866"/>
                <a:gd name="T55" fmla="*/ 539 h 4261"/>
                <a:gd name="T56" fmla="*/ 1970 w 3866"/>
                <a:gd name="T57" fmla="*/ 1009 h 4261"/>
                <a:gd name="T58" fmla="*/ 1608 w 3866"/>
                <a:gd name="T59" fmla="*/ 934 h 4261"/>
                <a:gd name="T60" fmla="*/ 1553 w 3866"/>
                <a:gd name="T61" fmla="*/ 1227 h 4261"/>
                <a:gd name="T62" fmla="*/ 1410 w 3866"/>
                <a:gd name="T63" fmla="*/ 1474 h 4261"/>
                <a:gd name="T64" fmla="*/ 1466 w 3866"/>
                <a:gd name="T65" fmla="*/ 1512 h 4261"/>
                <a:gd name="T66" fmla="*/ 843 w 3866"/>
                <a:gd name="T67" fmla="*/ 1815 h 4261"/>
                <a:gd name="T68" fmla="*/ 653 w 3866"/>
                <a:gd name="T69" fmla="*/ 1552 h 4261"/>
                <a:gd name="T70" fmla="*/ 267 w 3866"/>
                <a:gd name="T71" fmla="*/ 1539 h 4261"/>
                <a:gd name="T72" fmla="*/ 0 w 3866"/>
                <a:gd name="T73" fmla="*/ 1929 h 4261"/>
                <a:gd name="T74" fmla="*/ 403 w 3866"/>
                <a:gd name="T75" fmla="*/ 1999 h 4261"/>
                <a:gd name="T76" fmla="*/ 460 w 3866"/>
                <a:gd name="T77" fmla="*/ 2238 h 4261"/>
                <a:gd name="T78" fmla="*/ 818 w 3866"/>
                <a:gd name="T79" fmla="*/ 2195 h 4261"/>
                <a:gd name="T80" fmla="*/ 1059 w 3866"/>
                <a:gd name="T81" fmla="*/ 2144 h 4261"/>
                <a:gd name="T82" fmla="*/ 1782 w 3866"/>
                <a:gd name="T83" fmla="*/ 1967 h 4261"/>
                <a:gd name="T84" fmla="*/ 2091 w 3866"/>
                <a:gd name="T85" fmla="*/ 2121 h 4261"/>
                <a:gd name="T86" fmla="*/ 2570 w 3866"/>
                <a:gd name="T87" fmla="*/ 2243 h 4261"/>
                <a:gd name="T88" fmla="*/ 3043 w 3866"/>
                <a:gd name="T89" fmla="*/ 3012 h 4261"/>
                <a:gd name="T90" fmla="*/ 3524 w 3866"/>
                <a:gd name="T91" fmla="*/ 3489 h 4261"/>
                <a:gd name="T92" fmla="*/ 3232 w 3866"/>
                <a:gd name="T93" fmla="*/ 3486 h 4261"/>
                <a:gd name="T94" fmla="*/ 2653 w 3866"/>
                <a:gd name="T95" fmla="*/ 3611 h 4261"/>
                <a:gd name="T96" fmla="*/ 2969 w 3866"/>
                <a:gd name="T97" fmla="*/ 3688 h 4261"/>
                <a:gd name="T98" fmla="*/ 2861 w 3866"/>
                <a:gd name="T99" fmla="*/ 4109 h 4261"/>
                <a:gd name="T100" fmla="*/ 3102 w 3866"/>
                <a:gd name="T101" fmla="*/ 4005 h 4261"/>
                <a:gd name="T102" fmla="*/ 3371 w 3866"/>
                <a:gd name="T103" fmla="*/ 4261 h 4261"/>
                <a:gd name="T104" fmla="*/ 3532 w 3866"/>
                <a:gd name="T105" fmla="*/ 3996 h 4261"/>
                <a:gd name="T106" fmla="*/ 3695 w 3866"/>
                <a:gd name="T107" fmla="*/ 3851 h 4261"/>
                <a:gd name="T108" fmla="*/ 3844 w 3866"/>
                <a:gd name="T109" fmla="*/ 3662 h 4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66" h="4261">
                  <a:moveTo>
                    <a:pt x="2020" y="266"/>
                  </a:moveTo>
                  <a:cubicBezTo>
                    <a:pt x="1981" y="281"/>
                    <a:pt x="1923" y="303"/>
                    <a:pt x="1912" y="307"/>
                  </a:cubicBezTo>
                  <a:cubicBezTo>
                    <a:pt x="1901" y="311"/>
                    <a:pt x="1889" y="314"/>
                    <a:pt x="1877" y="315"/>
                  </a:cubicBezTo>
                  <a:cubicBezTo>
                    <a:pt x="1867" y="316"/>
                    <a:pt x="1857" y="315"/>
                    <a:pt x="1848" y="309"/>
                  </a:cubicBezTo>
                  <a:cubicBezTo>
                    <a:pt x="1837" y="301"/>
                    <a:pt x="1833" y="285"/>
                    <a:pt x="1830" y="272"/>
                  </a:cubicBezTo>
                  <a:cubicBezTo>
                    <a:pt x="1826" y="253"/>
                    <a:pt x="1828" y="233"/>
                    <a:pt x="1834" y="214"/>
                  </a:cubicBezTo>
                  <a:cubicBezTo>
                    <a:pt x="1836" y="205"/>
                    <a:pt x="1840" y="195"/>
                    <a:pt x="1846" y="188"/>
                  </a:cubicBezTo>
                  <a:cubicBezTo>
                    <a:pt x="1851" y="181"/>
                    <a:pt x="1860" y="175"/>
                    <a:pt x="1868" y="172"/>
                  </a:cubicBezTo>
                  <a:cubicBezTo>
                    <a:pt x="1886" y="166"/>
                    <a:pt x="1905" y="171"/>
                    <a:pt x="1922" y="178"/>
                  </a:cubicBezTo>
                  <a:cubicBezTo>
                    <a:pt x="1928" y="180"/>
                    <a:pt x="1978" y="208"/>
                    <a:pt x="2012" y="234"/>
                  </a:cubicBezTo>
                  <a:cubicBezTo>
                    <a:pt x="2017" y="237"/>
                    <a:pt x="2037" y="253"/>
                    <a:pt x="2042" y="257"/>
                  </a:cubicBezTo>
                  <a:cubicBezTo>
                    <a:pt x="2034" y="260"/>
                    <a:pt x="2027" y="263"/>
                    <a:pt x="2020" y="266"/>
                  </a:cubicBezTo>
                  <a:close/>
                  <a:moveTo>
                    <a:pt x="3857" y="3057"/>
                  </a:moveTo>
                  <a:cubicBezTo>
                    <a:pt x="3857" y="2854"/>
                    <a:pt x="3805" y="2818"/>
                    <a:pt x="3617" y="2883"/>
                  </a:cubicBezTo>
                  <a:cubicBezTo>
                    <a:pt x="3484" y="2928"/>
                    <a:pt x="3435" y="2908"/>
                    <a:pt x="3386" y="2775"/>
                  </a:cubicBezTo>
                  <a:cubicBezTo>
                    <a:pt x="3375" y="2744"/>
                    <a:pt x="3228" y="2295"/>
                    <a:pt x="3223" y="2282"/>
                  </a:cubicBezTo>
                  <a:cubicBezTo>
                    <a:pt x="3215" y="2258"/>
                    <a:pt x="3231" y="2248"/>
                    <a:pt x="3245" y="2245"/>
                  </a:cubicBezTo>
                  <a:cubicBezTo>
                    <a:pt x="3260" y="2242"/>
                    <a:pt x="3415" y="2218"/>
                    <a:pt x="3519" y="2157"/>
                  </a:cubicBezTo>
                  <a:cubicBezTo>
                    <a:pt x="3862" y="1958"/>
                    <a:pt x="3833" y="1567"/>
                    <a:pt x="3750" y="1432"/>
                  </a:cubicBezTo>
                  <a:cubicBezTo>
                    <a:pt x="3725" y="1391"/>
                    <a:pt x="3623" y="1379"/>
                    <a:pt x="3592" y="1390"/>
                  </a:cubicBezTo>
                  <a:cubicBezTo>
                    <a:pt x="3587" y="1392"/>
                    <a:pt x="3586" y="1397"/>
                    <a:pt x="3588" y="1401"/>
                  </a:cubicBezTo>
                  <a:cubicBezTo>
                    <a:pt x="3636" y="1477"/>
                    <a:pt x="3663" y="1563"/>
                    <a:pt x="3663" y="1632"/>
                  </a:cubicBezTo>
                  <a:cubicBezTo>
                    <a:pt x="3663" y="1875"/>
                    <a:pt x="3481" y="2055"/>
                    <a:pt x="3297" y="2076"/>
                  </a:cubicBezTo>
                  <a:cubicBezTo>
                    <a:pt x="3254" y="2080"/>
                    <a:pt x="3194" y="2085"/>
                    <a:pt x="3125" y="2070"/>
                  </a:cubicBezTo>
                  <a:cubicBezTo>
                    <a:pt x="3056" y="2055"/>
                    <a:pt x="2978" y="2020"/>
                    <a:pt x="2926" y="1990"/>
                  </a:cubicBezTo>
                  <a:cubicBezTo>
                    <a:pt x="2766" y="1895"/>
                    <a:pt x="2617" y="1650"/>
                    <a:pt x="2598" y="1508"/>
                  </a:cubicBezTo>
                  <a:cubicBezTo>
                    <a:pt x="2598" y="1508"/>
                    <a:pt x="2518" y="1552"/>
                    <a:pt x="2489" y="1667"/>
                  </a:cubicBezTo>
                  <a:cubicBezTo>
                    <a:pt x="2439" y="1611"/>
                    <a:pt x="2319" y="1467"/>
                    <a:pt x="2291" y="1353"/>
                  </a:cubicBezTo>
                  <a:cubicBezTo>
                    <a:pt x="2406" y="1344"/>
                    <a:pt x="2539" y="1359"/>
                    <a:pt x="2669" y="1441"/>
                  </a:cubicBezTo>
                  <a:cubicBezTo>
                    <a:pt x="2717" y="1389"/>
                    <a:pt x="2717" y="1326"/>
                    <a:pt x="2718" y="1297"/>
                  </a:cubicBezTo>
                  <a:cubicBezTo>
                    <a:pt x="2721" y="1204"/>
                    <a:pt x="2680" y="1124"/>
                    <a:pt x="2604" y="1054"/>
                  </a:cubicBezTo>
                  <a:cubicBezTo>
                    <a:pt x="2637" y="1042"/>
                    <a:pt x="2666" y="1035"/>
                    <a:pt x="2693" y="1021"/>
                  </a:cubicBezTo>
                  <a:cubicBezTo>
                    <a:pt x="2759" y="988"/>
                    <a:pt x="2811" y="939"/>
                    <a:pt x="2819" y="859"/>
                  </a:cubicBezTo>
                  <a:cubicBezTo>
                    <a:pt x="2823" y="822"/>
                    <a:pt x="2814" y="789"/>
                    <a:pt x="2805" y="778"/>
                  </a:cubicBezTo>
                  <a:cubicBezTo>
                    <a:pt x="2788" y="786"/>
                    <a:pt x="2775" y="792"/>
                    <a:pt x="2742" y="793"/>
                  </a:cubicBezTo>
                  <a:cubicBezTo>
                    <a:pt x="2696" y="795"/>
                    <a:pt x="2649" y="789"/>
                    <a:pt x="2594" y="763"/>
                  </a:cubicBezTo>
                  <a:cubicBezTo>
                    <a:pt x="2668" y="741"/>
                    <a:pt x="2691" y="704"/>
                    <a:pt x="2734" y="677"/>
                  </a:cubicBezTo>
                  <a:cubicBezTo>
                    <a:pt x="2766" y="658"/>
                    <a:pt x="2806" y="664"/>
                    <a:pt x="2806" y="664"/>
                  </a:cubicBezTo>
                  <a:cubicBezTo>
                    <a:pt x="2806" y="664"/>
                    <a:pt x="2787" y="612"/>
                    <a:pt x="2718" y="569"/>
                  </a:cubicBezTo>
                  <a:cubicBezTo>
                    <a:pt x="2682" y="546"/>
                    <a:pt x="2638" y="531"/>
                    <a:pt x="2602" y="514"/>
                  </a:cubicBezTo>
                  <a:cubicBezTo>
                    <a:pt x="2645" y="447"/>
                    <a:pt x="2727" y="494"/>
                    <a:pt x="2765" y="414"/>
                  </a:cubicBezTo>
                  <a:cubicBezTo>
                    <a:pt x="2702" y="385"/>
                    <a:pt x="2644" y="353"/>
                    <a:pt x="2583" y="332"/>
                  </a:cubicBezTo>
                  <a:cubicBezTo>
                    <a:pt x="2521" y="311"/>
                    <a:pt x="2504" y="283"/>
                    <a:pt x="2544" y="228"/>
                  </a:cubicBezTo>
                  <a:cubicBezTo>
                    <a:pt x="2582" y="175"/>
                    <a:pt x="2550" y="160"/>
                    <a:pt x="2502" y="152"/>
                  </a:cubicBezTo>
                  <a:cubicBezTo>
                    <a:pt x="2446" y="143"/>
                    <a:pt x="2392" y="149"/>
                    <a:pt x="2344" y="179"/>
                  </a:cubicBezTo>
                  <a:cubicBezTo>
                    <a:pt x="2306" y="202"/>
                    <a:pt x="2276" y="197"/>
                    <a:pt x="2238" y="180"/>
                  </a:cubicBezTo>
                  <a:cubicBezTo>
                    <a:pt x="2122" y="126"/>
                    <a:pt x="2004" y="77"/>
                    <a:pt x="1888" y="21"/>
                  </a:cubicBezTo>
                  <a:cubicBezTo>
                    <a:pt x="1844" y="0"/>
                    <a:pt x="1826" y="10"/>
                    <a:pt x="1813" y="53"/>
                  </a:cubicBezTo>
                  <a:cubicBezTo>
                    <a:pt x="1795" y="115"/>
                    <a:pt x="1754" y="162"/>
                    <a:pt x="1709" y="206"/>
                  </a:cubicBezTo>
                  <a:cubicBezTo>
                    <a:pt x="1648" y="265"/>
                    <a:pt x="1569" y="327"/>
                    <a:pt x="1511" y="388"/>
                  </a:cubicBezTo>
                  <a:cubicBezTo>
                    <a:pt x="1481" y="420"/>
                    <a:pt x="1466" y="459"/>
                    <a:pt x="1504" y="488"/>
                  </a:cubicBezTo>
                  <a:cubicBezTo>
                    <a:pt x="1533" y="510"/>
                    <a:pt x="1543" y="532"/>
                    <a:pt x="1548" y="567"/>
                  </a:cubicBezTo>
                  <a:cubicBezTo>
                    <a:pt x="1556" y="616"/>
                    <a:pt x="1604" y="631"/>
                    <a:pt x="1652" y="640"/>
                  </a:cubicBezTo>
                  <a:cubicBezTo>
                    <a:pt x="1686" y="648"/>
                    <a:pt x="1700" y="662"/>
                    <a:pt x="1714" y="680"/>
                  </a:cubicBezTo>
                  <a:cubicBezTo>
                    <a:pt x="1725" y="648"/>
                    <a:pt x="1738" y="626"/>
                    <a:pt x="1752" y="608"/>
                  </a:cubicBezTo>
                  <a:cubicBezTo>
                    <a:pt x="1798" y="547"/>
                    <a:pt x="1865" y="527"/>
                    <a:pt x="1938" y="539"/>
                  </a:cubicBezTo>
                  <a:cubicBezTo>
                    <a:pt x="2011" y="550"/>
                    <a:pt x="2051" y="600"/>
                    <a:pt x="2075" y="666"/>
                  </a:cubicBezTo>
                  <a:cubicBezTo>
                    <a:pt x="2118" y="788"/>
                    <a:pt x="2072" y="939"/>
                    <a:pt x="1970" y="1009"/>
                  </a:cubicBezTo>
                  <a:cubicBezTo>
                    <a:pt x="1930" y="1037"/>
                    <a:pt x="1890" y="1050"/>
                    <a:pt x="1848" y="1049"/>
                  </a:cubicBezTo>
                  <a:cubicBezTo>
                    <a:pt x="1791" y="1048"/>
                    <a:pt x="1665" y="1031"/>
                    <a:pt x="1608" y="934"/>
                  </a:cubicBezTo>
                  <a:cubicBezTo>
                    <a:pt x="1565" y="963"/>
                    <a:pt x="1564" y="1016"/>
                    <a:pt x="1560" y="1062"/>
                  </a:cubicBezTo>
                  <a:cubicBezTo>
                    <a:pt x="1554" y="1143"/>
                    <a:pt x="1448" y="1170"/>
                    <a:pt x="1553" y="1227"/>
                  </a:cubicBezTo>
                  <a:cubicBezTo>
                    <a:pt x="1569" y="1235"/>
                    <a:pt x="1543" y="1255"/>
                    <a:pt x="1533" y="1265"/>
                  </a:cubicBezTo>
                  <a:cubicBezTo>
                    <a:pt x="1464" y="1339"/>
                    <a:pt x="1416" y="1391"/>
                    <a:pt x="1410" y="1474"/>
                  </a:cubicBezTo>
                  <a:cubicBezTo>
                    <a:pt x="1409" y="1493"/>
                    <a:pt x="1413" y="1535"/>
                    <a:pt x="1419" y="1552"/>
                  </a:cubicBezTo>
                  <a:cubicBezTo>
                    <a:pt x="1438" y="1529"/>
                    <a:pt x="1446" y="1523"/>
                    <a:pt x="1466" y="1512"/>
                  </a:cubicBezTo>
                  <a:cubicBezTo>
                    <a:pt x="1536" y="1475"/>
                    <a:pt x="1558" y="1523"/>
                    <a:pt x="1680" y="1456"/>
                  </a:cubicBezTo>
                  <a:cubicBezTo>
                    <a:pt x="1587" y="1650"/>
                    <a:pt x="1189" y="1780"/>
                    <a:pt x="843" y="1815"/>
                  </a:cubicBezTo>
                  <a:cubicBezTo>
                    <a:pt x="769" y="1823"/>
                    <a:pt x="724" y="1787"/>
                    <a:pt x="710" y="1713"/>
                  </a:cubicBezTo>
                  <a:cubicBezTo>
                    <a:pt x="699" y="1657"/>
                    <a:pt x="682" y="1602"/>
                    <a:pt x="653" y="1552"/>
                  </a:cubicBezTo>
                  <a:cubicBezTo>
                    <a:pt x="554" y="1379"/>
                    <a:pt x="250" y="1271"/>
                    <a:pt x="173" y="1401"/>
                  </a:cubicBezTo>
                  <a:cubicBezTo>
                    <a:pt x="240" y="1393"/>
                    <a:pt x="293" y="1441"/>
                    <a:pt x="267" y="1539"/>
                  </a:cubicBezTo>
                  <a:cubicBezTo>
                    <a:pt x="249" y="1607"/>
                    <a:pt x="382" y="1636"/>
                    <a:pt x="420" y="1698"/>
                  </a:cubicBezTo>
                  <a:cubicBezTo>
                    <a:pt x="228" y="1686"/>
                    <a:pt x="44" y="1769"/>
                    <a:pt x="0" y="1929"/>
                  </a:cubicBezTo>
                  <a:cubicBezTo>
                    <a:pt x="77" y="1873"/>
                    <a:pt x="159" y="1864"/>
                    <a:pt x="200" y="1960"/>
                  </a:cubicBezTo>
                  <a:cubicBezTo>
                    <a:pt x="221" y="2011"/>
                    <a:pt x="350" y="1994"/>
                    <a:pt x="403" y="1999"/>
                  </a:cubicBezTo>
                  <a:cubicBezTo>
                    <a:pt x="333" y="2149"/>
                    <a:pt x="307" y="2231"/>
                    <a:pt x="387" y="2326"/>
                  </a:cubicBezTo>
                  <a:cubicBezTo>
                    <a:pt x="382" y="2253"/>
                    <a:pt x="428" y="2219"/>
                    <a:pt x="460" y="2238"/>
                  </a:cubicBezTo>
                  <a:cubicBezTo>
                    <a:pt x="565" y="2300"/>
                    <a:pt x="620" y="2288"/>
                    <a:pt x="696" y="2194"/>
                  </a:cubicBezTo>
                  <a:cubicBezTo>
                    <a:pt x="757" y="2119"/>
                    <a:pt x="757" y="2121"/>
                    <a:pt x="818" y="2195"/>
                  </a:cubicBezTo>
                  <a:cubicBezTo>
                    <a:pt x="858" y="2244"/>
                    <a:pt x="810" y="2277"/>
                    <a:pt x="791" y="2289"/>
                  </a:cubicBezTo>
                  <a:cubicBezTo>
                    <a:pt x="883" y="2318"/>
                    <a:pt x="1007" y="2262"/>
                    <a:pt x="1059" y="2144"/>
                  </a:cubicBezTo>
                  <a:cubicBezTo>
                    <a:pt x="1074" y="2110"/>
                    <a:pt x="1085" y="2085"/>
                    <a:pt x="1129" y="2078"/>
                  </a:cubicBezTo>
                  <a:cubicBezTo>
                    <a:pt x="1347" y="2044"/>
                    <a:pt x="1565" y="2006"/>
                    <a:pt x="1782" y="1967"/>
                  </a:cubicBezTo>
                  <a:cubicBezTo>
                    <a:pt x="1824" y="1959"/>
                    <a:pt x="1853" y="1966"/>
                    <a:pt x="1883" y="1998"/>
                  </a:cubicBezTo>
                  <a:cubicBezTo>
                    <a:pt x="1938" y="2061"/>
                    <a:pt x="2009" y="2099"/>
                    <a:pt x="2091" y="2121"/>
                  </a:cubicBezTo>
                  <a:cubicBezTo>
                    <a:pt x="2220" y="2157"/>
                    <a:pt x="2352" y="2174"/>
                    <a:pt x="2485" y="2183"/>
                  </a:cubicBezTo>
                  <a:cubicBezTo>
                    <a:pt x="2529" y="2186"/>
                    <a:pt x="2552" y="2203"/>
                    <a:pt x="2570" y="2243"/>
                  </a:cubicBezTo>
                  <a:cubicBezTo>
                    <a:pt x="2656" y="2431"/>
                    <a:pt x="2749" y="2616"/>
                    <a:pt x="2833" y="2805"/>
                  </a:cubicBezTo>
                  <a:cubicBezTo>
                    <a:pt x="2877" y="2904"/>
                    <a:pt x="2947" y="2969"/>
                    <a:pt x="3043" y="3012"/>
                  </a:cubicBezTo>
                  <a:cubicBezTo>
                    <a:pt x="3112" y="3044"/>
                    <a:pt x="3185" y="3067"/>
                    <a:pt x="3259" y="3084"/>
                  </a:cubicBezTo>
                  <a:cubicBezTo>
                    <a:pt x="3434" y="3125"/>
                    <a:pt x="3553" y="3308"/>
                    <a:pt x="3524" y="3489"/>
                  </a:cubicBezTo>
                  <a:cubicBezTo>
                    <a:pt x="3514" y="3554"/>
                    <a:pt x="3479" y="3579"/>
                    <a:pt x="3417" y="3570"/>
                  </a:cubicBezTo>
                  <a:cubicBezTo>
                    <a:pt x="3347" y="3560"/>
                    <a:pt x="3290" y="3523"/>
                    <a:pt x="3232" y="3486"/>
                  </a:cubicBezTo>
                  <a:cubicBezTo>
                    <a:pt x="3179" y="3452"/>
                    <a:pt x="3125" y="3421"/>
                    <a:pt x="3063" y="3408"/>
                  </a:cubicBezTo>
                  <a:cubicBezTo>
                    <a:pt x="2883" y="3371"/>
                    <a:pt x="2676" y="3455"/>
                    <a:pt x="2653" y="3611"/>
                  </a:cubicBezTo>
                  <a:cubicBezTo>
                    <a:pt x="2722" y="3576"/>
                    <a:pt x="2788" y="3586"/>
                    <a:pt x="2815" y="3669"/>
                  </a:cubicBezTo>
                  <a:cubicBezTo>
                    <a:pt x="2825" y="3696"/>
                    <a:pt x="2928" y="3684"/>
                    <a:pt x="2969" y="3688"/>
                  </a:cubicBezTo>
                  <a:cubicBezTo>
                    <a:pt x="2984" y="3690"/>
                    <a:pt x="3008" y="3701"/>
                    <a:pt x="2993" y="3714"/>
                  </a:cubicBezTo>
                  <a:cubicBezTo>
                    <a:pt x="2851" y="3818"/>
                    <a:pt x="2791" y="3974"/>
                    <a:pt x="2861" y="4109"/>
                  </a:cubicBezTo>
                  <a:cubicBezTo>
                    <a:pt x="2883" y="4045"/>
                    <a:pt x="2909" y="3965"/>
                    <a:pt x="3017" y="4025"/>
                  </a:cubicBezTo>
                  <a:cubicBezTo>
                    <a:pt x="3050" y="4042"/>
                    <a:pt x="3076" y="4020"/>
                    <a:pt x="3102" y="4005"/>
                  </a:cubicBezTo>
                  <a:cubicBezTo>
                    <a:pt x="3139" y="3983"/>
                    <a:pt x="3174" y="3959"/>
                    <a:pt x="3215" y="3933"/>
                  </a:cubicBezTo>
                  <a:cubicBezTo>
                    <a:pt x="3224" y="4065"/>
                    <a:pt x="3259" y="4176"/>
                    <a:pt x="3371" y="4261"/>
                  </a:cubicBezTo>
                  <a:cubicBezTo>
                    <a:pt x="3356" y="4187"/>
                    <a:pt x="3350" y="4119"/>
                    <a:pt x="3376" y="4072"/>
                  </a:cubicBezTo>
                  <a:cubicBezTo>
                    <a:pt x="3469" y="4101"/>
                    <a:pt x="3499" y="4086"/>
                    <a:pt x="3532" y="3996"/>
                  </a:cubicBezTo>
                  <a:cubicBezTo>
                    <a:pt x="3549" y="3948"/>
                    <a:pt x="3564" y="3820"/>
                    <a:pt x="3605" y="3800"/>
                  </a:cubicBezTo>
                  <a:cubicBezTo>
                    <a:pt x="3622" y="3791"/>
                    <a:pt x="3672" y="3788"/>
                    <a:pt x="3695" y="3851"/>
                  </a:cubicBezTo>
                  <a:cubicBezTo>
                    <a:pt x="3702" y="3871"/>
                    <a:pt x="3701" y="3896"/>
                    <a:pt x="3694" y="3919"/>
                  </a:cubicBezTo>
                  <a:cubicBezTo>
                    <a:pt x="3785" y="3870"/>
                    <a:pt x="3829" y="3797"/>
                    <a:pt x="3844" y="3662"/>
                  </a:cubicBezTo>
                  <a:cubicBezTo>
                    <a:pt x="3866" y="3461"/>
                    <a:pt x="3857" y="3259"/>
                    <a:pt x="3857" y="3057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36752632-5820-47E7-9A2C-1D9C6D148E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89863" y="1508125"/>
              <a:ext cx="365125" cy="109537"/>
            </a:xfrm>
            <a:custGeom>
              <a:avLst/>
              <a:gdLst>
                <a:gd name="T0" fmla="*/ 743 w 1013"/>
                <a:gd name="T1" fmla="*/ 199 h 307"/>
                <a:gd name="T2" fmla="*/ 1013 w 1013"/>
                <a:gd name="T3" fmla="*/ 58 h 307"/>
                <a:gd name="T4" fmla="*/ 780 w 1013"/>
                <a:gd name="T5" fmla="*/ 5 h 307"/>
                <a:gd name="T6" fmla="*/ 318 w 1013"/>
                <a:gd name="T7" fmla="*/ 47 h 307"/>
                <a:gd name="T8" fmla="*/ 0 w 1013"/>
                <a:gd name="T9" fmla="*/ 307 h 307"/>
                <a:gd name="T10" fmla="*/ 743 w 1013"/>
                <a:gd name="T11" fmla="*/ 19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3" h="307">
                  <a:moveTo>
                    <a:pt x="743" y="199"/>
                  </a:moveTo>
                  <a:cubicBezTo>
                    <a:pt x="851" y="184"/>
                    <a:pt x="927" y="114"/>
                    <a:pt x="1013" y="58"/>
                  </a:cubicBezTo>
                  <a:cubicBezTo>
                    <a:pt x="934" y="32"/>
                    <a:pt x="859" y="0"/>
                    <a:pt x="780" y="5"/>
                  </a:cubicBezTo>
                  <a:cubicBezTo>
                    <a:pt x="626" y="16"/>
                    <a:pt x="479" y="31"/>
                    <a:pt x="318" y="47"/>
                  </a:cubicBezTo>
                  <a:cubicBezTo>
                    <a:pt x="205" y="59"/>
                    <a:pt x="86" y="152"/>
                    <a:pt x="0" y="307"/>
                  </a:cubicBezTo>
                  <a:cubicBezTo>
                    <a:pt x="195" y="279"/>
                    <a:pt x="497" y="235"/>
                    <a:pt x="743" y="199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4C619B01-DAC7-41AE-A38D-AD3CE7300A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53350" y="1681163"/>
              <a:ext cx="417512" cy="544512"/>
            </a:xfrm>
            <a:custGeom>
              <a:avLst/>
              <a:gdLst>
                <a:gd name="T0" fmla="*/ 1139 w 1156"/>
                <a:gd name="T1" fmla="*/ 458 h 1509"/>
                <a:gd name="T2" fmla="*/ 558 w 1156"/>
                <a:gd name="T3" fmla="*/ 51 h 1509"/>
                <a:gd name="T4" fmla="*/ 176 w 1156"/>
                <a:gd name="T5" fmla="*/ 723 h 1509"/>
                <a:gd name="T6" fmla="*/ 434 w 1156"/>
                <a:gd name="T7" fmla="*/ 848 h 1509"/>
                <a:gd name="T8" fmla="*/ 438 w 1156"/>
                <a:gd name="T9" fmla="*/ 835 h 1509"/>
                <a:gd name="T10" fmla="*/ 312 w 1156"/>
                <a:gd name="T11" fmla="*/ 651 h 1509"/>
                <a:gd name="T12" fmla="*/ 514 w 1156"/>
                <a:gd name="T13" fmla="*/ 211 h 1509"/>
                <a:gd name="T14" fmla="*/ 977 w 1156"/>
                <a:gd name="T15" fmla="*/ 405 h 1509"/>
                <a:gd name="T16" fmla="*/ 784 w 1156"/>
                <a:gd name="T17" fmla="*/ 854 h 1509"/>
                <a:gd name="T18" fmla="*/ 560 w 1156"/>
                <a:gd name="T19" fmla="*/ 917 h 1509"/>
                <a:gd name="T20" fmla="*/ 177 w 1156"/>
                <a:gd name="T21" fmla="*/ 1033 h 1509"/>
                <a:gd name="T22" fmla="*/ 117 w 1156"/>
                <a:gd name="T23" fmla="*/ 1064 h 1509"/>
                <a:gd name="T24" fmla="*/ 45 w 1156"/>
                <a:gd name="T25" fmla="*/ 1122 h 1509"/>
                <a:gd name="T26" fmla="*/ 15 w 1156"/>
                <a:gd name="T27" fmla="*/ 1173 h 1509"/>
                <a:gd name="T28" fmla="*/ 14 w 1156"/>
                <a:gd name="T29" fmla="*/ 1180 h 1509"/>
                <a:gd name="T30" fmla="*/ 72 w 1156"/>
                <a:gd name="T31" fmla="*/ 1258 h 1509"/>
                <a:gd name="T32" fmla="*/ 61 w 1156"/>
                <a:gd name="T33" fmla="*/ 1449 h 1509"/>
                <a:gd name="T34" fmla="*/ 130 w 1156"/>
                <a:gd name="T35" fmla="*/ 1486 h 1509"/>
                <a:gd name="T36" fmla="*/ 196 w 1156"/>
                <a:gd name="T37" fmla="*/ 1362 h 1509"/>
                <a:gd name="T38" fmla="*/ 266 w 1156"/>
                <a:gd name="T39" fmla="*/ 1478 h 1509"/>
                <a:gd name="T40" fmla="*/ 420 w 1156"/>
                <a:gd name="T41" fmla="*/ 1430 h 1509"/>
                <a:gd name="T42" fmla="*/ 320 w 1156"/>
                <a:gd name="T43" fmla="*/ 1260 h 1509"/>
                <a:gd name="T44" fmla="*/ 482 w 1156"/>
                <a:gd name="T45" fmla="*/ 1066 h 1509"/>
                <a:gd name="T46" fmla="*/ 763 w 1156"/>
                <a:gd name="T47" fmla="*/ 1011 h 1509"/>
                <a:gd name="T48" fmla="*/ 1059 w 1156"/>
                <a:gd name="T49" fmla="*/ 817 h 1509"/>
                <a:gd name="T50" fmla="*/ 1139 w 1156"/>
                <a:gd name="T51" fmla="*/ 458 h 1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56" h="1509">
                  <a:moveTo>
                    <a:pt x="1139" y="458"/>
                  </a:moveTo>
                  <a:cubicBezTo>
                    <a:pt x="1093" y="178"/>
                    <a:pt x="840" y="0"/>
                    <a:pt x="558" y="51"/>
                  </a:cubicBezTo>
                  <a:cubicBezTo>
                    <a:pt x="210" y="113"/>
                    <a:pt x="36" y="418"/>
                    <a:pt x="176" y="723"/>
                  </a:cubicBezTo>
                  <a:cubicBezTo>
                    <a:pt x="227" y="835"/>
                    <a:pt x="293" y="884"/>
                    <a:pt x="434" y="848"/>
                  </a:cubicBezTo>
                  <a:cubicBezTo>
                    <a:pt x="440" y="847"/>
                    <a:pt x="443" y="839"/>
                    <a:pt x="438" y="835"/>
                  </a:cubicBezTo>
                  <a:cubicBezTo>
                    <a:pt x="370" y="775"/>
                    <a:pt x="332" y="700"/>
                    <a:pt x="312" y="651"/>
                  </a:cubicBezTo>
                  <a:cubicBezTo>
                    <a:pt x="237" y="472"/>
                    <a:pt x="303" y="291"/>
                    <a:pt x="514" y="211"/>
                  </a:cubicBezTo>
                  <a:cubicBezTo>
                    <a:pt x="694" y="144"/>
                    <a:pt x="906" y="228"/>
                    <a:pt x="977" y="405"/>
                  </a:cubicBezTo>
                  <a:cubicBezTo>
                    <a:pt x="1052" y="592"/>
                    <a:pt x="970" y="780"/>
                    <a:pt x="784" y="854"/>
                  </a:cubicBezTo>
                  <a:cubicBezTo>
                    <a:pt x="711" y="882"/>
                    <a:pt x="649" y="898"/>
                    <a:pt x="560" y="917"/>
                  </a:cubicBezTo>
                  <a:cubicBezTo>
                    <a:pt x="404" y="949"/>
                    <a:pt x="284" y="986"/>
                    <a:pt x="177" y="1033"/>
                  </a:cubicBezTo>
                  <a:cubicBezTo>
                    <a:pt x="156" y="1042"/>
                    <a:pt x="136" y="1052"/>
                    <a:pt x="117" y="1064"/>
                  </a:cubicBezTo>
                  <a:cubicBezTo>
                    <a:pt x="91" y="1080"/>
                    <a:pt x="65" y="1099"/>
                    <a:pt x="45" y="1122"/>
                  </a:cubicBezTo>
                  <a:cubicBezTo>
                    <a:pt x="32" y="1137"/>
                    <a:pt x="21" y="1154"/>
                    <a:pt x="15" y="1173"/>
                  </a:cubicBezTo>
                  <a:cubicBezTo>
                    <a:pt x="15" y="1175"/>
                    <a:pt x="14" y="1178"/>
                    <a:pt x="14" y="1180"/>
                  </a:cubicBezTo>
                  <a:cubicBezTo>
                    <a:pt x="0" y="1247"/>
                    <a:pt x="72" y="1258"/>
                    <a:pt x="72" y="1258"/>
                  </a:cubicBezTo>
                  <a:cubicBezTo>
                    <a:pt x="10" y="1307"/>
                    <a:pt x="2" y="1387"/>
                    <a:pt x="61" y="1449"/>
                  </a:cubicBezTo>
                  <a:cubicBezTo>
                    <a:pt x="83" y="1471"/>
                    <a:pt x="110" y="1481"/>
                    <a:pt x="130" y="1486"/>
                  </a:cubicBezTo>
                  <a:cubicBezTo>
                    <a:pt x="110" y="1368"/>
                    <a:pt x="196" y="1362"/>
                    <a:pt x="196" y="1362"/>
                  </a:cubicBezTo>
                  <a:cubicBezTo>
                    <a:pt x="196" y="1362"/>
                    <a:pt x="209" y="1443"/>
                    <a:pt x="266" y="1478"/>
                  </a:cubicBezTo>
                  <a:cubicBezTo>
                    <a:pt x="318" y="1509"/>
                    <a:pt x="416" y="1473"/>
                    <a:pt x="420" y="1430"/>
                  </a:cubicBezTo>
                  <a:cubicBezTo>
                    <a:pt x="374" y="1399"/>
                    <a:pt x="324" y="1364"/>
                    <a:pt x="320" y="1260"/>
                  </a:cubicBezTo>
                  <a:cubicBezTo>
                    <a:pt x="317" y="1160"/>
                    <a:pt x="398" y="1086"/>
                    <a:pt x="482" y="1066"/>
                  </a:cubicBezTo>
                  <a:cubicBezTo>
                    <a:pt x="563" y="1048"/>
                    <a:pt x="733" y="1018"/>
                    <a:pt x="763" y="1011"/>
                  </a:cubicBezTo>
                  <a:cubicBezTo>
                    <a:pt x="856" y="988"/>
                    <a:pt x="966" y="935"/>
                    <a:pt x="1059" y="817"/>
                  </a:cubicBezTo>
                  <a:cubicBezTo>
                    <a:pt x="1148" y="704"/>
                    <a:pt x="1156" y="555"/>
                    <a:pt x="1139" y="458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AF6060D9-5EB7-454D-8532-A5ABDB0FC9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69175" y="1357313"/>
              <a:ext cx="446087" cy="346075"/>
            </a:xfrm>
            <a:custGeom>
              <a:avLst/>
              <a:gdLst>
                <a:gd name="T0" fmla="*/ 14 w 1238"/>
                <a:gd name="T1" fmla="*/ 570 h 960"/>
                <a:gd name="T2" fmla="*/ 216 w 1238"/>
                <a:gd name="T3" fmla="*/ 660 h 960"/>
                <a:gd name="T4" fmla="*/ 441 w 1238"/>
                <a:gd name="T5" fmla="*/ 761 h 960"/>
                <a:gd name="T6" fmla="*/ 445 w 1238"/>
                <a:gd name="T7" fmla="*/ 758 h 960"/>
                <a:gd name="T8" fmla="*/ 595 w 1238"/>
                <a:gd name="T9" fmla="*/ 717 h 960"/>
                <a:gd name="T10" fmla="*/ 652 w 1238"/>
                <a:gd name="T11" fmla="*/ 721 h 960"/>
                <a:gd name="T12" fmla="*/ 762 w 1238"/>
                <a:gd name="T13" fmla="*/ 791 h 960"/>
                <a:gd name="T14" fmla="*/ 746 w 1238"/>
                <a:gd name="T15" fmla="*/ 897 h 960"/>
                <a:gd name="T16" fmla="*/ 877 w 1238"/>
                <a:gd name="T17" fmla="*/ 956 h 960"/>
                <a:gd name="T18" fmla="*/ 903 w 1238"/>
                <a:gd name="T19" fmla="*/ 946 h 960"/>
                <a:gd name="T20" fmla="*/ 1238 w 1238"/>
                <a:gd name="T21" fmla="*/ 505 h 960"/>
                <a:gd name="T22" fmla="*/ 1047 w 1238"/>
                <a:gd name="T23" fmla="*/ 546 h 960"/>
                <a:gd name="T24" fmla="*/ 996 w 1238"/>
                <a:gd name="T25" fmla="*/ 561 h 960"/>
                <a:gd name="T26" fmla="*/ 875 w 1238"/>
                <a:gd name="T27" fmla="*/ 540 h 960"/>
                <a:gd name="T28" fmla="*/ 895 w 1238"/>
                <a:gd name="T29" fmla="*/ 698 h 960"/>
                <a:gd name="T30" fmla="*/ 823 w 1238"/>
                <a:gd name="T31" fmla="*/ 735 h 960"/>
                <a:gd name="T32" fmla="*/ 785 w 1238"/>
                <a:gd name="T33" fmla="*/ 620 h 960"/>
                <a:gd name="T34" fmla="*/ 675 w 1238"/>
                <a:gd name="T35" fmla="*/ 669 h 960"/>
                <a:gd name="T36" fmla="*/ 654 w 1238"/>
                <a:gd name="T37" fmla="*/ 590 h 960"/>
                <a:gd name="T38" fmla="*/ 785 w 1238"/>
                <a:gd name="T39" fmla="*/ 500 h 960"/>
                <a:gd name="T40" fmla="*/ 758 w 1238"/>
                <a:gd name="T41" fmla="*/ 404 h 960"/>
                <a:gd name="T42" fmla="*/ 748 w 1238"/>
                <a:gd name="T43" fmla="*/ 310 h 960"/>
                <a:gd name="T44" fmla="*/ 705 w 1238"/>
                <a:gd name="T45" fmla="*/ 184 h 960"/>
                <a:gd name="T46" fmla="*/ 582 w 1238"/>
                <a:gd name="T47" fmla="*/ 236 h 960"/>
                <a:gd name="T48" fmla="*/ 504 w 1238"/>
                <a:gd name="T49" fmla="*/ 291 h 960"/>
                <a:gd name="T50" fmla="*/ 416 w 1238"/>
                <a:gd name="T51" fmla="*/ 335 h 960"/>
                <a:gd name="T52" fmla="*/ 436 w 1238"/>
                <a:gd name="T53" fmla="*/ 492 h 960"/>
                <a:gd name="T54" fmla="*/ 363 w 1238"/>
                <a:gd name="T55" fmla="*/ 529 h 960"/>
                <a:gd name="T56" fmla="*/ 326 w 1238"/>
                <a:gd name="T57" fmla="*/ 414 h 960"/>
                <a:gd name="T58" fmla="*/ 215 w 1238"/>
                <a:gd name="T59" fmla="*/ 463 h 960"/>
                <a:gd name="T60" fmla="*/ 195 w 1238"/>
                <a:gd name="T61" fmla="*/ 384 h 960"/>
                <a:gd name="T62" fmla="*/ 325 w 1238"/>
                <a:gd name="T63" fmla="*/ 294 h 960"/>
                <a:gd name="T64" fmla="*/ 230 w 1238"/>
                <a:gd name="T65" fmla="*/ 218 h 960"/>
                <a:gd name="T66" fmla="*/ 206 w 1238"/>
                <a:gd name="T67" fmla="*/ 170 h 960"/>
                <a:gd name="T68" fmla="*/ 110 w 1238"/>
                <a:gd name="T69" fmla="*/ 0 h 960"/>
                <a:gd name="T70" fmla="*/ 4 w 1238"/>
                <a:gd name="T71" fmla="*/ 543 h 960"/>
                <a:gd name="T72" fmla="*/ 14 w 1238"/>
                <a:gd name="T73" fmla="*/ 57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8" h="960">
                  <a:moveTo>
                    <a:pt x="14" y="570"/>
                  </a:moveTo>
                  <a:lnTo>
                    <a:pt x="216" y="660"/>
                  </a:lnTo>
                  <a:cubicBezTo>
                    <a:pt x="301" y="698"/>
                    <a:pt x="389" y="737"/>
                    <a:pt x="441" y="761"/>
                  </a:cubicBezTo>
                  <a:cubicBezTo>
                    <a:pt x="442" y="760"/>
                    <a:pt x="444" y="759"/>
                    <a:pt x="445" y="758"/>
                  </a:cubicBezTo>
                  <a:cubicBezTo>
                    <a:pt x="489" y="731"/>
                    <a:pt x="540" y="717"/>
                    <a:pt x="595" y="717"/>
                  </a:cubicBezTo>
                  <a:cubicBezTo>
                    <a:pt x="613" y="717"/>
                    <a:pt x="632" y="718"/>
                    <a:pt x="652" y="721"/>
                  </a:cubicBezTo>
                  <a:cubicBezTo>
                    <a:pt x="676" y="725"/>
                    <a:pt x="739" y="736"/>
                    <a:pt x="762" y="791"/>
                  </a:cubicBezTo>
                  <a:cubicBezTo>
                    <a:pt x="775" y="824"/>
                    <a:pt x="770" y="860"/>
                    <a:pt x="746" y="897"/>
                  </a:cubicBezTo>
                  <a:lnTo>
                    <a:pt x="877" y="956"/>
                  </a:lnTo>
                  <a:cubicBezTo>
                    <a:pt x="887" y="960"/>
                    <a:pt x="898" y="956"/>
                    <a:pt x="903" y="946"/>
                  </a:cubicBezTo>
                  <a:cubicBezTo>
                    <a:pt x="951" y="850"/>
                    <a:pt x="1085" y="636"/>
                    <a:pt x="1238" y="505"/>
                  </a:cubicBezTo>
                  <a:cubicBezTo>
                    <a:pt x="1190" y="486"/>
                    <a:pt x="1112" y="483"/>
                    <a:pt x="1047" y="546"/>
                  </a:cubicBezTo>
                  <a:cubicBezTo>
                    <a:pt x="1026" y="566"/>
                    <a:pt x="1014" y="580"/>
                    <a:pt x="996" y="561"/>
                  </a:cubicBezTo>
                  <a:cubicBezTo>
                    <a:pt x="977" y="542"/>
                    <a:pt x="937" y="513"/>
                    <a:pt x="875" y="540"/>
                  </a:cubicBezTo>
                  <a:cubicBezTo>
                    <a:pt x="915" y="591"/>
                    <a:pt x="918" y="646"/>
                    <a:pt x="895" y="698"/>
                  </a:cubicBezTo>
                  <a:cubicBezTo>
                    <a:pt x="875" y="743"/>
                    <a:pt x="846" y="745"/>
                    <a:pt x="823" y="735"/>
                  </a:cubicBezTo>
                  <a:cubicBezTo>
                    <a:pt x="803" y="726"/>
                    <a:pt x="773" y="703"/>
                    <a:pt x="785" y="620"/>
                  </a:cubicBezTo>
                  <a:cubicBezTo>
                    <a:pt x="731" y="684"/>
                    <a:pt x="694" y="677"/>
                    <a:pt x="675" y="669"/>
                  </a:cubicBezTo>
                  <a:cubicBezTo>
                    <a:pt x="651" y="658"/>
                    <a:pt x="634" y="635"/>
                    <a:pt x="654" y="590"/>
                  </a:cubicBezTo>
                  <a:cubicBezTo>
                    <a:pt x="677" y="538"/>
                    <a:pt x="720" y="503"/>
                    <a:pt x="785" y="500"/>
                  </a:cubicBezTo>
                  <a:cubicBezTo>
                    <a:pt x="794" y="459"/>
                    <a:pt x="781" y="419"/>
                    <a:pt x="758" y="404"/>
                  </a:cubicBezTo>
                  <a:cubicBezTo>
                    <a:pt x="726" y="383"/>
                    <a:pt x="732" y="352"/>
                    <a:pt x="748" y="310"/>
                  </a:cubicBezTo>
                  <a:cubicBezTo>
                    <a:pt x="763" y="269"/>
                    <a:pt x="741" y="200"/>
                    <a:pt x="705" y="184"/>
                  </a:cubicBezTo>
                  <a:cubicBezTo>
                    <a:pt x="669" y="167"/>
                    <a:pt x="602" y="197"/>
                    <a:pt x="582" y="236"/>
                  </a:cubicBezTo>
                  <a:cubicBezTo>
                    <a:pt x="561" y="275"/>
                    <a:pt x="542" y="300"/>
                    <a:pt x="504" y="291"/>
                  </a:cubicBezTo>
                  <a:cubicBezTo>
                    <a:pt x="479" y="284"/>
                    <a:pt x="440" y="300"/>
                    <a:pt x="416" y="335"/>
                  </a:cubicBezTo>
                  <a:cubicBezTo>
                    <a:pt x="456" y="385"/>
                    <a:pt x="459" y="440"/>
                    <a:pt x="436" y="492"/>
                  </a:cubicBezTo>
                  <a:cubicBezTo>
                    <a:pt x="416" y="537"/>
                    <a:pt x="387" y="540"/>
                    <a:pt x="363" y="529"/>
                  </a:cubicBezTo>
                  <a:cubicBezTo>
                    <a:pt x="344" y="520"/>
                    <a:pt x="314" y="497"/>
                    <a:pt x="326" y="414"/>
                  </a:cubicBezTo>
                  <a:cubicBezTo>
                    <a:pt x="272" y="478"/>
                    <a:pt x="235" y="472"/>
                    <a:pt x="215" y="463"/>
                  </a:cubicBezTo>
                  <a:cubicBezTo>
                    <a:pt x="192" y="452"/>
                    <a:pt x="175" y="429"/>
                    <a:pt x="195" y="384"/>
                  </a:cubicBezTo>
                  <a:cubicBezTo>
                    <a:pt x="218" y="332"/>
                    <a:pt x="261" y="298"/>
                    <a:pt x="325" y="294"/>
                  </a:cubicBezTo>
                  <a:cubicBezTo>
                    <a:pt x="304" y="230"/>
                    <a:pt x="257" y="219"/>
                    <a:pt x="230" y="218"/>
                  </a:cubicBezTo>
                  <a:cubicBezTo>
                    <a:pt x="203" y="216"/>
                    <a:pt x="206" y="199"/>
                    <a:pt x="206" y="170"/>
                  </a:cubicBezTo>
                  <a:cubicBezTo>
                    <a:pt x="210" y="79"/>
                    <a:pt x="156" y="23"/>
                    <a:pt x="110" y="0"/>
                  </a:cubicBezTo>
                  <a:cubicBezTo>
                    <a:pt x="114" y="201"/>
                    <a:pt x="44" y="443"/>
                    <a:pt x="4" y="543"/>
                  </a:cubicBezTo>
                  <a:cubicBezTo>
                    <a:pt x="0" y="554"/>
                    <a:pt x="4" y="565"/>
                    <a:pt x="14" y="570"/>
                  </a:cubicBezTo>
                  <a:close/>
                </a:path>
              </a:pathLst>
            </a:custGeom>
            <a:solidFill>
              <a:srgbClr val="2537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93A0D6B5-0CE5-4A86-9501-FD892BBEF1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248900" y="163513"/>
              <a:ext cx="1928812" cy="2552700"/>
            </a:xfrm>
            <a:custGeom>
              <a:avLst/>
              <a:gdLst>
                <a:gd name="T0" fmla="*/ 1230 w 5356"/>
                <a:gd name="T1" fmla="*/ 978 h 7085"/>
                <a:gd name="T2" fmla="*/ 1513 w 5356"/>
                <a:gd name="T3" fmla="*/ 2197 h 7085"/>
                <a:gd name="T4" fmla="*/ 2104 w 5356"/>
                <a:gd name="T5" fmla="*/ 3594 h 7085"/>
                <a:gd name="T6" fmla="*/ 1305 w 5356"/>
                <a:gd name="T7" fmla="*/ 4281 h 7085"/>
                <a:gd name="T8" fmla="*/ 1618 w 5356"/>
                <a:gd name="T9" fmla="*/ 6404 h 7085"/>
                <a:gd name="T10" fmla="*/ 3556 w 5356"/>
                <a:gd name="T11" fmla="*/ 6867 h 7085"/>
                <a:gd name="T12" fmla="*/ 3974 w 5356"/>
                <a:gd name="T13" fmla="*/ 6684 h 7085"/>
                <a:gd name="T14" fmla="*/ 3975 w 5356"/>
                <a:gd name="T15" fmla="*/ 6683 h 7085"/>
                <a:gd name="T16" fmla="*/ 5191 w 5356"/>
                <a:gd name="T17" fmla="*/ 5543 h 7085"/>
                <a:gd name="T18" fmla="*/ 5356 w 5356"/>
                <a:gd name="T19" fmla="*/ 5312 h 7085"/>
                <a:gd name="T20" fmla="*/ 5356 w 5356"/>
                <a:gd name="T21" fmla="*/ 21 h 7085"/>
                <a:gd name="T22" fmla="*/ 4150 w 5356"/>
                <a:gd name="T23" fmla="*/ 401 h 7085"/>
                <a:gd name="T24" fmla="*/ 2576 w 5356"/>
                <a:gd name="T25" fmla="*/ 416 h 7085"/>
                <a:gd name="T26" fmla="*/ 1230 w 5356"/>
                <a:gd name="T27" fmla="*/ 978 h 7085"/>
                <a:gd name="T28" fmla="*/ 780 w 5356"/>
                <a:gd name="T29" fmla="*/ 2449 h 7085"/>
                <a:gd name="T30" fmla="*/ 534 w 5356"/>
                <a:gd name="T31" fmla="*/ 2523 h 7085"/>
                <a:gd name="T32" fmla="*/ 268 w 5356"/>
                <a:gd name="T33" fmla="*/ 3535 h 7085"/>
                <a:gd name="T34" fmla="*/ 435 w 5356"/>
                <a:gd name="T35" fmla="*/ 3735 h 7085"/>
                <a:gd name="T36" fmla="*/ 991 w 5356"/>
                <a:gd name="T37" fmla="*/ 3810 h 7085"/>
                <a:gd name="T38" fmla="*/ 1524 w 5356"/>
                <a:gd name="T39" fmla="*/ 3276 h 7085"/>
                <a:gd name="T40" fmla="*/ 1526 w 5356"/>
                <a:gd name="T41" fmla="*/ 3251 h 7085"/>
                <a:gd name="T42" fmla="*/ 1528 w 5356"/>
                <a:gd name="T43" fmla="*/ 3236 h 7085"/>
                <a:gd name="T44" fmla="*/ 1512 w 5356"/>
                <a:gd name="T45" fmla="*/ 3087 h 7085"/>
                <a:gd name="T46" fmla="*/ 1399 w 5356"/>
                <a:gd name="T47" fmla="*/ 2831 h 7085"/>
                <a:gd name="T48" fmla="*/ 780 w 5356"/>
                <a:gd name="T49" fmla="*/ 2449 h 7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56" h="7085">
                  <a:moveTo>
                    <a:pt x="1230" y="978"/>
                  </a:moveTo>
                  <a:cubicBezTo>
                    <a:pt x="1014" y="1477"/>
                    <a:pt x="1123" y="1834"/>
                    <a:pt x="1513" y="2197"/>
                  </a:cubicBezTo>
                  <a:cubicBezTo>
                    <a:pt x="1904" y="2559"/>
                    <a:pt x="2331" y="3101"/>
                    <a:pt x="2104" y="3594"/>
                  </a:cubicBezTo>
                  <a:cubicBezTo>
                    <a:pt x="1951" y="3927"/>
                    <a:pt x="1570" y="4044"/>
                    <a:pt x="1305" y="4281"/>
                  </a:cubicBezTo>
                  <a:cubicBezTo>
                    <a:pt x="771" y="4756"/>
                    <a:pt x="1141" y="5857"/>
                    <a:pt x="1618" y="6404"/>
                  </a:cubicBezTo>
                  <a:cubicBezTo>
                    <a:pt x="2096" y="6951"/>
                    <a:pt x="2891" y="7085"/>
                    <a:pt x="3556" y="6867"/>
                  </a:cubicBezTo>
                  <a:cubicBezTo>
                    <a:pt x="3701" y="6819"/>
                    <a:pt x="3840" y="6757"/>
                    <a:pt x="3974" y="6684"/>
                  </a:cubicBezTo>
                  <a:lnTo>
                    <a:pt x="3975" y="6683"/>
                  </a:lnTo>
                  <a:cubicBezTo>
                    <a:pt x="4453" y="6418"/>
                    <a:pt x="4859" y="6002"/>
                    <a:pt x="5191" y="5543"/>
                  </a:cubicBezTo>
                  <a:cubicBezTo>
                    <a:pt x="5246" y="5467"/>
                    <a:pt x="5300" y="5388"/>
                    <a:pt x="5356" y="5312"/>
                  </a:cubicBezTo>
                  <a:lnTo>
                    <a:pt x="5356" y="21"/>
                  </a:lnTo>
                  <a:cubicBezTo>
                    <a:pt x="4920" y="0"/>
                    <a:pt x="4538" y="231"/>
                    <a:pt x="4150" y="401"/>
                  </a:cubicBezTo>
                  <a:cubicBezTo>
                    <a:pt x="3529" y="674"/>
                    <a:pt x="3170" y="622"/>
                    <a:pt x="2576" y="416"/>
                  </a:cubicBezTo>
                  <a:cubicBezTo>
                    <a:pt x="2126" y="261"/>
                    <a:pt x="1428" y="521"/>
                    <a:pt x="1230" y="978"/>
                  </a:cubicBezTo>
                  <a:close/>
                  <a:moveTo>
                    <a:pt x="780" y="2449"/>
                  </a:moveTo>
                  <a:cubicBezTo>
                    <a:pt x="694" y="2456"/>
                    <a:pt x="611" y="2481"/>
                    <a:pt x="534" y="2523"/>
                  </a:cubicBezTo>
                  <a:cubicBezTo>
                    <a:pt x="158" y="2760"/>
                    <a:pt x="0" y="3132"/>
                    <a:pt x="268" y="3535"/>
                  </a:cubicBezTo>
                  <a:cubicBezTo>
                    <a:pt x="321" y="3615"/>
                    <a:pt x="376" y="3683"/>
                    <a:pt x="435" y="3735"/>
                  </a:cubicBezTo>
                  <a:cubicBezTo>
                    <a:pt x="586" y="3870"/>
                    <a:pt x="761" y="3908"/>
                    <a:pt x="991" y="3810"/>
                  </a:cubicBezTo>
                  <a:cubicBezTo>
                    <a:pt x="1299" y="3679"/>
                    <a:pt x="1493" y="3526"/>
                    <a:pt x="1524" y="3276"/>
                  </a:cubicBezTo>
                  <a:cubicBezTo>
                    <a:pt x="1525" y="3267"/>
                    <a:pt x="1526" y="3259"/>
                    <a:pt x="1526" y="3251"/>
                  </a:cubicBezTo>
                  <a:cubicBezTo>
                    <a:pt x="1527" y="3246"/>
                    <a:pt x="1528" y="3241"/>
                    <a:pt x="1528" y="3236"/>
                  </a:cubicBezTo>
                  <a:cubicBezTo>
                    <a:pt x="1532" y="3181"/>
                    <a:pt x="1527" y="3135"/>
                    <a:pt x="1512" y="3087"/>
                  </a:cubicBezTo>
                  <a:cubicBezTo>
                    <a:pt x="1489" y="2995"/>
                    <a:pt x="1447" y="2907"/>
                    <a:pt x="1399" y="2831"/>
                  </a:cubicBezTo>
                  <a:cubicBezTo>
                    <a:pt x="1269" y="2625"/>
                    <a:pt x="1029" y="2378"/>
                    <a:pt x="780" y="2449"/>
                  </a:cubicBezTo>
                  <a:close/>
                </a:path>
              </a:pathLst>
            </a:custGeom>
            <a:solidFill>
              <a:srgbClr val="B9D3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pic>
        <p:nvPicPr>
          <p:cNvPr id="11" name="Kuva 10">
            <a:extLst>
              <a:ext uri="{FF2B5EF4-FFF2-40B4-BE49-F238E27FC236}">
                <a16:creationId xmlns:a16="http://schemas.microsoft.com/office/drawing/2014/main" id="{01F983D1-159F-4713-B4E0-2B9448AF8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3" y="4987986"/>
            <a:ext cx="2216019" cy="690747"/>
          </a:xfrm>
          <a:prstGeom prst="rect">
            <a:avLst/>
          </a:prstGeom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3F68B0ED-E95F-4AEC-B36A-163011EF1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212" y="3914285"/>
            <a:ext cx="2194560" cy="118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18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oituskalv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27739" y="2804931"/>
            <a:ext cx="6096000" cy="1488167"/>
          </a:xfrm>
        </p:spPr>
        <p:txBody>
          <a:bodyPr anchor="b" anchorCtr="0"/>
          <a:lstStyle>
            <a:lvl1pPr>
              <a:lnSpc>
                <a:spcPts val="4800"/>
              </a:lnSpc>
              <a:defRPr sz="4800" b="0">
                <a:solidFill>
                  <a:srgbClr val="FFFFFF"/>
                </a:solidFill>
              </a:defRPr>
            </a:lvl1pPr>
          </a:lstStyle>
          <a:p>
            <a:r>
              <a:rPr lang="fi-FI" noProof="1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27515" y="4851248"/>
            <a:ext cx="6168000" cy="1266051"/>
          </a:xfrm>
        </p:spPr>
        <p:txBody>
          <a:bodyPr/>
          <a:lstStyle>
            <a:lvl1pPr>
              <a:lnSpc>
                <a:spcPts val="2667"/>
              </a:lnSpc>
              <a:defRPr sz="2400">
                <a:solidFill>
                  <a:srgbClr val="FFFFFF"/>
                </a:solidFill>
              </a:defRPr>
            </a:lvl1pPr>
            <a:lvl2pPr>
              <a:lnSpc>
                <a:spcPts val="2667"/>
              </a:lnSpc>
              <a:defRPr sz="2400">
                <a:solidFill>
                  <a:srgbClr val="FFFFFF"/>
                </a:solidFill>
              </a:defRPr>
            </a:lvl2pPr>
            <a:lvl3pPr>
              <a:lnSpc>
                <a:spcPts val="2667"/>
              </a:lnSpc>
              <a:defRPr sz="2400">
                <a:solidFill>
                  <a:srgbClr val="FFFFFF"/>
                </a:solidFill>
              </a:defRPr>
            </a:lvl3pPr>
            <a:lvl4pPr>
              <a:lnSpc>
                <a:spcPts val="2667"/>
              </a:lnSpc>
              <a:defRPr sz="2400">
                <a:solidFill>
                  <a:srgbClr val="FFFFFF"/>
                </a:solidFill>
              </a:defRPr>
            </a:lvl4pPr>
            <a:lvl5pPr>
              <a:lnSpc>
                <a:spcPts val="2667"/>
              </a:lnSpc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fi-FI" noProof="1"/>
              <a:t>Click to edit Master text styles</a:t>
            </a:r>
          </a:p>
          <a:p>
            <a:pPr lvl="1"/>
            <a:r>
              <a:rPr lang="fi-FI" noProof="1"/>
              <a:t>Second level</a:t>
            </a:r>
          </a:p>
          <a:p>
            <a:pPr lvl="2"/>
            <a:r>
              <a:rPr lang="fi-FI" noProof="1"/>
              <a:t>Third level</a:t>
            </a:r>
          </a:p>
          <a:p>
            <a:pPr lvl="3"/>
            <a:r>
              <a:rPr lang="fi-FI" noProof="1"/>
              <a:t>Fourth level</a:t>
            </a:r>
          </a:p>
          <a:p>
            <a:pPr lvl="4"/>
            <a:r>
              <a:rPr lang="fi-FI" noProof="1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727516" y="4546800"/>
            <a:ext cx="6144683" cy="0"/>
          </a:xfrm>
          <a:prstGeom prst="line">
            <a:avLst/>
          </a:prstGeom>
          <a:ln w="12700" cmpd="sng"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7292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erus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1"/>
              <a:t>Muokkaa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1"/>
              <a:t>Muokkaa tekstin perustyylejä</a:t>
            </a:r>
          </a:p>
          <a:p>
            <a:pPr lvl="1"/>
            <a:r>
              <a:rPr lang="fi-FI" noProof="1"/>
              <a:t>toinen taso</a:t>
            </a:r>
          </a:p>
          <a:p>
            <a:pPr lvl="2"/>
            <a:r>
              <a:rPr lang="fi-FI" noProof="1"/>
              <a:t>kolmas taso</a:t>
            </a:r>
          </a:p>
          <a:p>
            <a:pPr lvl="3"/>
            <a:r>
              <a:rPr lang="fi-FI" noProof="1"/>
              <a:t>neljäs taso</a:t>
            </a:r>
          </a:p>
          <a:p>
            <a:pPr lvl="4"/>
            <a:r>
              <a:rPr lang="fi-FI" noProof="1"/>
              <a:t>viides taso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Esittäjän nimi alatunnisteeseen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88E4-B065-43EF-8E16-5918655F770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19404" y="6117299"/>
            <a:ext cx="5568617" cy="300035"/>
          </a:xfrm>
        </p:spPr>
        <p:txBody>
          <a:bodyPr anchor="t" anchorCtr="0"/>
          <a:lstStyle>
            <a:lvl1pPr>
              <a:lnSpc>
                <a:spcPts val="1300"/>
              </a:lnSpc>
              <a:defRPr sz="1600"/>
            </a:lvl1pPr>
          </a:lstStyle>
          <a:p>
            <a:pPr lvl="0"/>
            <a:r>
              <a:rPr lang="fi-FI" noProof="1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3376458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10406984" cy="11973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92" y="2308734"/>
            <a:ext cx="10406984" cy="37156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1055" y="6426058"/>
            <a:ext cx="4048558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85488" y="6426058"/>
            <a:ext cx="741215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6C92F02F-BB91-4F5D-9986-38A851A58566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899" y="6426058"/>
            <a:ext cx="433389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5999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70" r:id="rId3"/>
    <p:sldLayoutId id="2147483673" r:id="rId4"/>
    <p:sldLayoutId id="2147483674" r:id="rId5"/>
    <p:sldLayoutId id="2147483658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 spc="-10" baseline="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78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10406984" cy="11973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92" y="2308734"/>
            <a:ext cx="10406984" cy="37156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1055" y="6426058"/>
            <a:ext cx="4048558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85488" y="6426058"/>
            <a:ext cx="741215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3F0C5D76-F752-4F95-BA63-C3B7D9AE33C8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899" y="6426058"/>
            <a:ext cx="433389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4088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3" r:id="rId2"/>
    <p:sldLayoutId id="2147483682" r:id="rId3"/>
    <p:sldLayoutId id="2147483680" r:id="rId4"/>
    <p:sldLayoutId id="2147483681" r:id="rId5"/>
    <p:sldLayoutId id="2147483654" r:id="rId6"/>
    <p:sldLayoutId id="2147483655" r:id="rId7"/>
    <p:sldLayoutId id="2147483714" r:id="rId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 spc="-10" baseline="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78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10406984" cy="11973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92" y="2308734"/>
            <a:ext cx="10406984" cy="37156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1055" y="6426058"/>
            <a:ext cx="4048558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85488" y="6426058"/>
            <a:ext cx="741215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46DEC1E8-9372-441F-8A25-8647F0D9BBF1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899" y="6426058"/>
            <a:ext cx="433389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3891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7" r:id="rId3"/>
    <p:sldLayoutId id="2147483690" r:id="rId4"/>
    <p:sldLayoutId id="2147483688" r:id="rId5"/>
    <p:sldLayoutId id="2147483662" r:id="rId6"/>
    <p:sldLayoutId id="2147483721" r:id="rId7"/>
    <p:sldLayoutId id="2147483695" r:id="rId8"/>
    <p:sldLayoutId id="2147483692" r:id="rId9"/>
    <p:sldLayoutId id="2147483719" r:id="rId10"/>
    <p:sldLayoutId id="2147483702" r:id="rId11"/>
    <p:sldLayoutId id="2147483663" r:id="rId12"/>
    <p:sldLayoutId id="2147483720" r:id="rId13"/>
    <p:sldLayoutId id="2147483712" r:id="rId14"/>
    <p:sldLayoutId id="2147483665" r:id="rId1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 spc="-10" baseline="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78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10406984" cy="11973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92" y="2308734"/>
            <a:ext cx="10406984" cy="37156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1055" y="6426058"/>
            <a:ext cx="4048558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85488" y="6426058"/>
            <a:ext cx="741215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090824B3-8E52-45C6-B36B-800297486258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899" y="6426058"/>
            <a:ext cx="433389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84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51" r:id="rId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30" baseline="0">
          <a:solidFill>
            <a:srgbClr val="253746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 spc="-10" baseline="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78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10406984" cy="11973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92" y="2308734"/>
            <a:ext cx="10406984" cy="37156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1055" y="6426058"/>
            <a:ext cx="4048558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85488" y="6426058"/>
            <a:ext cx="741215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3F0C5D76-F752-4F95-BA63-C3B7D9AE33C8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899" y="6426058"/>
            <a:ext cx="433389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0208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 spc="-10" baseline="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78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tsikko 21">
            <a:extLst>
              <a:ext uri="{FF2B5EF4-FFF2-40B4-BE49-F238E27FC236}">
                <a16:creationId xmlns:a16="http://schemas.microsoft.com/office/drawing/2014/main" id="{68F99226-5813-4173-BC9F-D4F98D2E8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7101206" cy="2979507"/>
          </a:xfrm>
        </p:spPr>
        <p:txBody>
          <a:bodyPr/>
          <a:lstStyle/>
          <a:p>
            <a:r>
              <a:rPr lang="fi-FI" sz="3600" dirty="0"/>
              <a:t>Valtion tukeman asuntorakentamisen keskus:</a:t>
            </a:r>
            <a:br>
              <a:rPr lang="fi-FI" sz="3600" dirty="0"/>
            </a:br>
            <a:r>
              <a:rPr lang="fi-FI" sz="3600" dirty="0"/>
              <a:t>Korjausavustukset</a:t>
            </a:r>
            <a:br>
              <a:rPr lang="fi-FI" sz="3600" dirty="0"/>
            </a:br>
            <a:endParaRPr lang="fi-FI" sz="3600" dirty="0"/>
          </a:p>
        </p:txBody>
      </p:sp>
      <p:sp>
        <p:nvSpPr>
          <p:cNvPr id="23" name="Alaotsikko 22">
            <a:extLst>
              <a:ext uri="{FF2B5EF4-FFF2-40B4-BE49-F238E27FC236}">
                <a16:creationId xmlns:a16="http://schemas.microsoft.com/office/drawing/2014/main" id="{09036D3D-8C12-AAEB-F3A4-696150CA1A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Erityisasiantuntija Leif Andersson</a:t>
            </a:r>
            <a:br>
              <a:rPr lang="fi-FI" dirty="0"/>
            </a:br>
            <a:r>
              <a:rPr lang="fi-FI" dirty="0"/>
              <a:t>Valtion tukeman asuntorakentamisen keskus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06AF15-7D87-4EA1-8E96-18EF465D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EA26A7-7B13-408A-98A5-0AA9F8D9A213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64EC4-9471-4A1A-860F-71F90CC66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853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B5EF87-793C-AEAB-E4FE-25926323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dirty="0"/>
              <a:t>Valtion tukeman asuntorakentamisen keskus</a:t>
            </a:r>
            <a:br>
              <a:rPr lang="fi-FI" sz="3600" dirty="0"/>
            </a:br>
            <a:endParaRPr lang="fi-FI" sz="360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4C84194-9717-E351-BBE8-888332C0A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4261633-E1A4-38A0-9AB9-BB8926387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CACC711-CB6F-D816-F14D-9712FDB22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Varke eli Valtion tukeman asuntorakentamisen keskus on valtion virasto, jonka yhtenä tehtävänä on jakaa asumiseen liittyviä valtionavustuksia</a:t>
            </a:r>
            <a:br>
              <a:rPr lang="fi-FI" dirty="0"/>
            </a:br>
            <a:r>
              <a:rPr lang="fi-FI" dirty="0"/>
              <a:t>- Ennen meidän nimi oli ARA</a:t>
            </a:r>
          </a:p>
          <a:p>
            <a:r>
              <a:rPr lang="fi-FI" dirty="0"/>
              <a:t>Valtionavustukset ovat valtion varoista myönnettävää harkinnanvaraista rahoitusta, jolla tuetaan jotakin yhteiskunnallisesti tarpeellista toimintaa tai hanketta</a:t>
            </a:r>
          </a:p>
          <a:p>
            <a:r>
              <a:rPr lang="fi-FI" dirty="0"/>
              <a:t>Varken avustuksia ja palveluita:</a:t>
            </a:r>
            <a:br>
              <a:rPr lang="fi-FI" dirty="0"/>
            </a:br>
            <a:r>
              <a:rPr lang="fi-FI" dirty="0"/>
              <a:t>- Esteettömyysavustus ja hissiavustus</a:t>
            </a:r>
            <a:br>
              <a:rPr lang="fi-FI" dirty="0"/>
            </a:br>
            <a:r>
              <a:rPr lang="fi-FI" dirty="0"/>
              <a:t>- Energia-avustus</a:t>
            </a:r>
            <a:br>
              <a:rPr lang="fi-FI" dirty="0"/>
            </a:br>
            <a:r>
              <a:rPr lang="fi-FI" dirty="0"/>
              <a:t>- Korkotukilaina ja takauslaina</a:t>
            </a:r>
            <a:br>
              <a:rPr lang="fi-FI" dirty="0"/>
            </a:br>
            <a:r>
              <a:rPr lang="fi-FI" dirty="0"/>
              <a:t>- Energiatodistusrekisteri</a:t>
            </a:r>
            <a:br>
              <a:rPr lang="fi-FI" dirty="0"/>
            </a:br>
            <a:r>
              <a:rPr lang="fi-FI" dirty="0"/>
              <a:t>+ useita muita palveluita tai avustuksia</a:t>
            </a:r>
          </a:p>
        </p:txBody>
      </p:sp>
    </p:spTree>
    <p:extLst>
      <p:ext uri="{BB962C8B-B14F-4D97-AF65-F5344CB8AC3E}">
        <p14:creationId xmlns:p14="http://schemas.microsoft.com/office/powerpoint/2010/main" val="135274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A4EB9F-8743-B828-64BD-A435DD5C4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Esteettömyys- ja hissiavustus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86B95BE-C851-5B5C-9DA0-1A0BD7D2B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34B2BC-748F-6F2A-D5C5-FDD996C0F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7E3E7-D3BE-432F-BF25-DFBF968EA365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8AE3034-36E4-3F45-A485-6BE7F2EA9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65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22D8A-F72D-67ED-8178-2AC79498A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030BDC36-623E-E402-2D5B-64DFAB69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3888E4-B065-43EF-8E16-5918655F770D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800" b="0" i="0" u="none" strike="noStrike" kern="1200" cap="none" spc="0" normalizeH="0" baseline="0" noProof="0">
              <a:ln>
                <a:noFill/>
              </a:ln>
              <a:solidFill>
                <a:srgbClr val="2537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13">
            <a:extLst>
              <a:ext uri="{FF2B5EF4-FFF2-40B4-BE49-F238E27FC236}">
                <a16:creationId xmlns:a16="http://schemas.microsoft.com/office/drawing/2014/main" id="{E0B77A46-C401-FFE8-75D3-8DD3336A0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48" y="358081"/>
            <a:ext cx="5872368" cy="492311"/>
          </a:xfrm>
        </p:spPr>
        <p:txBody>
          <a:bodyPr/>
          <a:lstStyle/>
          <a:p>
            <a:r>
              <a:rPr lang="fi-FI" sz="3600" dirty="0"/>
              <a:t>Esteettömyysavustus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5EB561-6F63-2EEC-B3D3-68EA9AFF4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448" y="1156590"/>
            <a:ext cx="10435224" cy="4896738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Kenelle?</a:t>
            </a:r>
          </a:p>
          <a:p>
            <a:pPr marL="0" indent="0">
              <a:buNone/>
            </a:pPr>
            <a:r>
              <a:rPr lang="fi-FI" sz="1800" dirty="0"/>
              <a:t>Esteettömyysavustusta voidaan myöntää asuinrakennuksen omistavalle yhteisölle, kuten asunto-osakeyhtiölle.</a:t>
            </a:r>
            <a:endParaRPr lang="fi-FI" dirty="0"/>
          </a:p>
          <a:p>
            <a:pPr marL="0" indent="0">
              <a:buNone/>
            </a:pPr>
            <a:r>
              <a:rPr lang="fi-FI" b="1" dirty="0"/>
              <a:t>Mihin toimenpiteisiin?</a:t>
            </a:r>
          </a:p>
          <a:p>
            <a:pPr marL="0" indent="0">
              <a:buNone/>
            </a:pPr>
            <a:r>
              <a:rPr lang="fi-FI" sz="1800" dirty="0"/>
              <a:t>Toimenpiteisiin joilla mahdollistetaan esteetön pääsy asuinrakennukseen, ulko-ovelta hissille, asuntoihin tai asuntojen yhteistiloihin.</a:t>
            </a:r>
          </a:p>
          <a:p>
            <a:r>
              <a:rPr lang="fi-FI" sz="1800" dirty="0"/>
              <a:t>Kulkuluiskien rakentamiseen ja kynnysten madaltamiseen</a:t>
            </a:r>
          </a:p>
          <a:p>
            <a:r>
              <a:rPr lang="fi-FI" sz="1800" dirty="0"/>
              <a:t>Ulko-ovien automatisointiin ja oviaukkojen leventämiseen</a:t>
            </a:r>
          </a:p>
          <a:p>
            <a:r>
              <a:rPr lang="fi-FI" sz="1800" dirty="0"/>
              <a:t>Käsijohteiden ja liukuesteiden asentamiseen</a:t>
            </a:r>
          </a:p>
          <a:p>
            <a:r>
              <a:rPr lang="fi-FI" sz="1800" dirty="0"/>
              <a:t>Sisäänkäyntien ja porraskäytävien valaistuksen parantamiseen</a:t>
            </a:r>
          </a:p>
          <a:p>
            <a:r>
              <a:rPr lang="fi-FI" sz="1800" dirty="0"/>
              <a:t>Porrashissien asentamiseen</a:t>
            </a:r>
            <a:endParaRPr lang="fi-FI" dirty="0"/>
          </a:p>
          <a:p>
            <a:pPr marL="0" indent="0">
              <a:buNone/>
            </a:pPr>
            <a:r>
              <a:rPr lang="fi-FI" b="1" dirty="0"/>
              <a:t>Avustuksen määrä</a:t>
            </a:r>
          </a:p>
          <a:p>
            <a:pPr marL="0" indent="0">
              <a:buNone/>
            </a:pPr>
            <a:r>
              <a:rPr lang="fi-FI" sz="1800" dirty="0"/>
              <a:t>Enintään 35 % hyväksytyistä ja kohtuullisista kustannuksista.</a:t>
            </a:r>
          </a:p>
        </p:txBody>
      </p:sp>
    </p:spTree>
    <p:extLst>
      <p:ext uri="{BB962C8B-B14F-4D97-AF65-F5344CB8AC3E}">
        <p14:creationId xmlns:p14="http://schemas.microsoft.com/office/powerpoint/2010/main" val="1542925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59A3C-49B4-2A00-B22D-02F069C15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26B676F-E258-6FBA-C478-B98E91128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3888E4-B065-43EF-8E16-5918655F770D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5374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800" b="0" i="0" u="none" strike="noStrike" kern="1200" cap="none" spc="0" normalizeH="0" baseline="0" noProof="0">
              <a:ln>
                <a:noFill/>
              </a:ln>
              <a:solidFill>
                <a:srgbClr val="2537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13">
            <a:extLst>
              <a:ext uri="{FF2B5EF4-FFF2-40B4-BE49-F238E27FC236}">
                <a16:creationId xmlns:a16="http://schemas.microsoft.com/office/drawing/2014/main" id="{5C6523B1-EEC5-44B8-FDCD-E41459426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48" y="358081"/>
            <a:ext cx="5872368" cy="492311"/>
          </a:xfrm>
        </p:spPr>
        <p:txBody>
          <a:bodyPr/>
          <a:lstStyle/>
          <a:p>
            <a:r>
              <a:rPr lang="fi-FI" sz="3600" dirty="0"/>
              <a:t>Hissiavustus</a:t>
            </a:r>
          </a:p>
        </p:txBody>
      </p:sp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581BBA68-F65C-0513-319E-4AA8514D0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448" y="1156589"/>
            <a:ext cx="10435224" cy="5343329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Kenelle?</a:t>
            </a:r>
          </a:p>
          <a:p>
            <a:pPr marL="0" indent="0">
              <a:buNone/>
            </a:pPr>
            <a:r>
              <a:rPr lang="fi-FI" sz="1800" dirty="0"/>
              <a:t>Hissiavustusta voidaan myöntää asuinrakennuksen omistavalle yhteisölle, kuten asunto-osakeyhtiölle. Kerros- ja luhtitaloihin, joissa vähintään 3 asuntoa ja 2 asuinkerrosta.</a:t>
            </a:r>
            <a:endParaRPr lang="fi-FI" dirty="0"/>
          </a:p>
          <a:p>
            <a:pPr marL="0" indent="0">
              <a:buNone/>
            </a:pPr>
            <a:r>
              <a:rPr lang="fi-FI" b="1" dirty="0"/>
              <a:t>Mihin toimenpiteisiin?</a:t>
            </a:r>
          </a:p>
          <a:p>
            <a:pPr marL="0" indent="0">
              <a:buNone/>
            </a:pPr>
            <a:r>
              <a:rPr lang="fi-FI" sz="1800" dirty="0"/>
              <a:t>Uuden hissin rakentamiseen hissittömään asuinrakennukseen (jälkiasennushissi).</a:t>
            </a:r>
          </a:p>
          <a:p>
            <a:r>
              <a:rPr lang="fi-FI" sz="1800" dirty="0"/>
              <a:t>Hissin hankintaan ja asentamiseen</a:t>
            </a:r>
          </a:p>
          <a:p>
            <a:r>
              <a:rPr lang="fi-FI" sz="1800" dirty="0"/>
              <a:t>Tarvittaviin rakennusteknisiin ja LVIS-töihin</a:t>
            </a:r>
          </a:p>
          <a:p>
            <a:r>
              <a:rPr lang="fi-FI" sz="1800" dirty="0"/>
              <a:t>Hissihankkeen suunnittelukustannuksiin</a:t>
            </a:r>
          </a:p>
          <a:p>
            <a:pPr marL="0" indent="0">
              <a:buNone/>
            </a:pPr>
            <a:r>
              <a:rPr lang="fi-FI" b="1" dirty="0"/>
              <a:t>Avustuksen määrä</a:t>
            </a:r>
          </a:p>
          <a:p>
            <a:pPr marL="0" indent="0">
              <a:buNone/>
            </a:pPr>
            <a:r>
              <a:rPr lang="fi-FI" sz="1800" dirty="0"/>
              <a:t>Enintään 45 % hyväksytyistä ja kohtuullisista kustannuksista.</a:t>
            </a:r>
          </a:p>
          <a:p>
            <a:pPr marL="0" indent="0">
              <a:buNone/>
            </a:pPr>
            <a:r>
              <a:rPr lang="fi-FI" b="1" dirty="0"/>
              <a:t>Huomioitavaa</a:t>
            </a:r>
          </a:p>
          <a:p>
            <a:pPr marL="0" indent="0">
              <a:buNone/>
            </a:pPr>
            <a:r>
              <a:rPr lang="fi-FI" sz="1800" dirty="0"/>
              <a:t>Toimenpiteitä ei saa aloittaa ennen </a:t>
            </a:r>
            <a:r>
              <a:rPr lang="fi-FI" sz="1800" dirty="0" err="1"/>
              <a:t>Varken</a:t>
            </a:r>
            <a:r>
              <a:rPr lang="fi-FI" sz="1800" dirty="0"/>
              <a:t> avustuspäätöksen tai aloitusluvan saamista.</a:t>
            </a:r>
          </a:p>
          <a:p>
            <a:pPr marL="0" indent="0">
              <a:buNone/>
            </a:pPr>
            <a:r>
              <a:rPr lang="fi-FI" sz="1800" b="1" dirty="0"/>
              <a:t>			</a:t>
            </a:r>
          </a:p>
          <a:p>
            <a:pPr marL="0" indent="0">
              <a:buNone/>
            </a:pPr>
            <a:r>
              <a:rPr lang="fi-FI" sz="1800" b="1" dirty="0"/>
              <a:t>			Sähköposti: korjausavustus.varke@gov.fi</a:t>
            </a:r>
          </a:p>
          <a:p>
            <a:pPr marL="0" indent="0">
              <a:buNone/>
            </a:pP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3328242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AECB02-F8E2-B39A-54C3-114E71426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5400" dirty="0"/>
              <a:t>Energia-avustus 2026-2027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2DD5709-DD34-A358-EDC7-E3287CE64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1680E10-AAD2-0B56-F404-B1D3178D3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7E3E7-D3BE-432F-BF25-DFBF968EA365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F665393-FCE4-C1FB-EEEC-CDCE1589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74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B620966-E077-A5F4-5C58-6020BD2F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508" y="652414"/>
            <a:ext cx="10406984" cy="1197308"/>
          </a:xfrm>
        </p:spPr>
        <p:txBody>
          <a:bodyPr/>
          <a:lstStyle/>
          <a:p>
            <a:r>
              <a:rPr lang="fi-FI" sz="3600" dirty="0"/>
              <a:t>Energia-avustus 2026-2027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270260A8-449A-5B35-1627-0BE2AA59B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111" y="1985211"/>
            <a:ext cx="10406984" cy="3922294"/>
          </a:xfrm>
        </p:spPr>
        <p:txBody>
          <a:bodyPr/>
          <a:lstStyle/>
          <a:p>
            <a:r>
              <a:rPr lang="fi-FI" b="1" dirty="0"/>
              <a:t>Kenelle avustus on tarkoitettu?</a:t>
            </a:r>
          </a:p>
          <a:p>
            <a:pPr lvl="1"/>
            <a:r>
              <a:rPr lang="fi-FI" dirty="0"/>
              <a:t>Avustusta myönnetään asunto-osakeyhtiöille ja ns. Varke-yhteisöille (entiset Ara-yhteisöt)</a:t>
            </a:r>
          </a:p>
          <a:p>
            <a:pPr lvl="1"/>
            <a:r>
              <a:rPr lang="fi-FI" dirty="0"/>
              <a:t>Avustusta ei myönnetä henkilöasiakkaille tai taloudellista toimintaa harjoittaville yhteisöille, kuten vuokrataloyhtiöille</a:t>
            </a:r>
          </a:p>
          <a:p>
            <a:r>
              <a:rPr lang="fi-FI" b="1" dirty="0"/>
              <a:t>Kuinka paljon avustusta voi saada?</a:t>
            </a:r>
          </a:p>
          <a:p>
            <a:pPr lvl="1"/>
            <a:r>
              <a:rPr lang="fi-FI" dirty="0"/>
              <a:t>Kehysriihen linjauksen mukaan energia-avustusta jaetaan vuosina 2026-2027 yhteensä 110 miljoonaa euroa</a:t>
            </a:r>
          </a:p>
          <a:p>
            <a:pPr lvl="1"/>
            <a:r>
              <a:rPr lang="fi-FI" dirty="0"/>
              <a:t>Avustuksen määrä on enintään 4 000 euroa asuntoa kohden, kuitenkin enintään 50 prosenttia korjaushankkeen avustettavaksi hyväksytyistä ja toteutuneista energiatehokkuutta parantavista kustannuksista.</a:t>
            </a:r>
            <a:endParaRPr lang="fi-FI" sz="2000" b="1" dirty="0"/>
          </a:p>
          <a:p>
            <a:r>
              <a:rPr lang="fi-FI" b="1" dirty="0"/>
              <a:t>Milloin voi hakea?</a:t>
            </a: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b="0" i="0" u="none" strike="noStrike" kern="1200" cap="none" spc="-10" normalizeH="0" baseline="0" noProof="0" dirty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Haku: 28.9.2026 klo 8.00 – 1.12.2027 (tai niin kauan kuin määrärahaa riittää)</a:t>
            </a:r>
            <a:endParaRPr kumimoji="0" lang="fi-FI" sz="2000" b="1" i="0" u="none" strike="noStrike" kern="1200" cap="none" spc="-1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indent="0">
              <a:buNone/>
            </a:pPr>
            <a:endParaRPr lang="fi-FI" sz="160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348D6DE-D584-DCAB-20BB-F7A9BAAD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3CF91A3-CFBD-77FD-AB3A-25E3350EF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323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498618-6CFB-B977-1616-81CF0EB3F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Avustuksen tarkoitus ja sen vaikutukset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2C6C48E-55AA-642E-A577-2AF6628B8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D373D-220E-4A08-BDB2-B265AC47484B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FE433CA-5E97-547F-8CAC-FDD685BE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56AF1934-99DD-A14F-AF6B-7B37B76DF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92" y="1774658"/>
            <a:ext cx="10406984" cy="4249774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  <a:p>
            <a:r>
              <a:rPr lang="fi-FI" sz="1800" dirty="0"/>
              <a:t>Avustuksen tavoitteena on lisätä asunto-osakeyhtiötalojen ja valtion tuella rahoitettujen vuokra- ja asumisoikeustalojen energiakorjauksia ja korjausrakentamista. Lisäksi avustuksella tavoitellaan rakentamisen työllisyyttä lisäävää vaikutusta. </a:t>
            </a:r>
          </a:p>
          <a:p>
            <a:r>
              <a:rPr lang="fi-FI" sz="1800" dirty="0"/>
              <a:t>Avustuksen arvioidaan riittävän jopa 36 000 asunnon energiatehokkuuden parantamiseen</a:t>
            </a:r>
          </a:p>
          <a:p>
            <a:r>
              <a:rPr lang="fi-FI" sz="1800" dirty="0"/>
              <a:t>Energiasäästön arvioidaan vastaavan 14 000 – 24 000 pientalon vuosikulutusta </a:t>
            </a:r>
          </a:p>
          <a:p>
            <a:r>
              <a:rPr lang="fi-FI" sz="1800" dirty="0"/>
              <a:t>Työllisyysvaikutukset arvion mukaan 7 200 henkilötyövuotta</a:t>
            </a:r>
          </a:p>
          <a:p>
            <a:r>
              <a:rPr lang="fi-FI" sz="1800" dirty="0"/>
              <a:t>Avustus on Suomen hallituksen päättämä ja valtion budjetista tuleva valtionavustus, jota ei pidä sekoittaa vuonna 2028 mahdollisesti alkavaan Euroopan unionin Sosiaaliseen ilmastorahastoon ponnahduksensa ottavaan energia-avustukseen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92129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C0EC2-3652-B5AD-249C-D01161EB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89BBA2-F216-36B9-24EB-D216B4F20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Millaisiin hankkeisiin avustusta voi saada?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347B3D6-7212-7AA2-26A8-B7D459035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7E48B62-E080-06D5-17CD-3CC347A7E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39B9E8E7-AD8E-A977-647C-DA6BD916E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824" y="1891919"/>
            <a:ext cx="6631924" cy="4264643"/>
          </a:xfrm>
        </p:spPr>
        <p:txBody>
          <a:bodyPr/>
          <a:lstStyle/>
          <a:p>
            <a:r>
              <a:rPr lang="fi-FI" sz="1600" dirty="0"/>
              <a:t>Edellytyksenä E-lukulaskelmalla osoitettava energiatehokkuuden paraneminen verrattuna rakentamisajankohdan mukaiseen tasoon</a:t>
            </a:r>
          </a:p>
          <a:p>
            <a:pPr lvl="1"/>
            <a:r>
              <a:rPr lang="fi-FI" sz="1400" dirty="0"/>
              <a:t>Energiatehokkuuden täytyy parantua asuinkerrostaloissa 23 % ja pien-, </a:t>
            </a:r>
            <a:r>
              <a:rPr lang="fi-FI" sz="1400"/>
              <a:t>ketju- sekä </a:t>
            </a:r>
            <a:r>
              <a:rPr lang="fi-FI" sz="1400" dirty="0"/>
              <a:t>rivitaloissa 28 %</a:t>
            </a:r>
          </a:p>
          <a:p>
            <a:r>
              <a:rPr lang="fi-FI" sz="1600" dirty="0"/>
              <a:t>Avustettavien toimenpiteiden valikoima on laaja, usein korjaushanke sisältää useita eri toimenpiteitä</a:t>
            </a:r>
          </a:p>
          <a:p>
            <a:pPr lvl="1"/>
            <a:r>
              <a:rPr lang="fi-FI" sz="1400" dirty="0"/>
              <a:t>Energiatehokkuuden parantaminen ja sisäilmasto-olosuhteiden parantaminen</a:t>
            </a:r>
          </a:p>
          <a:p>
            <a:pPr lvl="1"/>
            <a:r>
              <a:rPr lang="fi-FI" sz="1400" dirty="0"/>
              <a:t>Järjestelmien säätöön, tasapainotukseen ja ohjaukseen liittyvät toimenpiteet</a:t>
            </a:r>
          </a:p>
          <a:p>
            <a:pPr lvl="1"/>
            <a:r>
              <a:rPr lang="fi-FI" sz="1400" dirty="0"/>
              <a:t>Järjestelmän oikean toiminnan varmistavat toimenpiteet suunnittelu-, työ- ja rakennuskustannuksineen sekä tarvittavat energiatehokkuuden osoittavat laskelmat ja energiatodistuksen laatiminen</a:t>
            </a:r>
          </a:p>
          <a:p>
            <a:pPr lvl="1"/>
            <a:r>
              <a:rPr lang="fi-FI" sz="1400" dirty="0"/>
              <a:t>Kaukolämpöön tai maalämpöön tai muulla lämpöpumpulla tuotettuun lämpöön siirtyminen, jos luovutaan käytössä olevasta fossiilista polttoainetta käyttävästä lämmitysjärjestelmästä </a:t>
            </a:r>
          </a:p>
          <a:p>
            <a:pPr lvl="1"/>
            <a:endParaRPr lang="fi-FI" sz="1400" dirty="0"/>
          </a:p>
          <a:p>
            <a:endParaRPr lang="fi-FI" sz="1600" dirty="0"/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68E27A8F-1F76-C3B0-056B-155238957677}"/>
              </a:ext>
            </a:extLst>
          </p:cNvPr>
          <p:cNvSpPr/>
          <p:nvPr/>
        </p:nvSpPr>
        <p:spPr>
          <a:xfrm>
            <a:off x="8127999" y="1646822"/>
            <a:ext cx="3663473" cy="40630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Esimerkkejä avustettavista toimenpiteistä: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Lisälämmöneristys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Ikkunoiden ja ulko-ovien vaihto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Ilmanvaihtojärjestelmien uusiminen lämmöntalteenotolla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Siirtyminen pois fossiilisesta lämmitysjärjestelmästä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Aurinkosähköjärjestelmät ja aurinkokeräimet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Automaatio-, ohjaus-, seuranta- ja säätöjärjestelmät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Energian varastointiratkaisut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539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96B05F49-1007-44E8-2B74-AC8220A1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Avustuksen hakeminen</a:t>
            </a:r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4A8D7E94-422B-A54A-B8A5-E13B7D58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92" y="2030877"/>
            <a:ext cx="10406984" cy="3993555"/>
          </a:xfrm>
        </p:spPr>
        <p:txBody>
          <a:bodyPr/>
          <a:lstStyle/>
          <a:p>
            <a:r>
              <a:rPr lang="fi-FI" sz="1800" dirty="0"/>
              <a:t>Suunnitelkaa korjaushankkeenne huolella</a:t>
            </a:r>
          </a:p>
          <a:p>
            <a:r>
              <a:rPr lang="fi-FI" sz="1800" dirty="0"/>
              <a:t>Energia-avustusta haetaan Varken verkkoasiointipalvelussa </a:t>
            </a:r>
          </a:p>
          <a:p>
            <a:r>
              <a:rPr lang="fi-FI" sz="1800" dirty="0"/>
              <a:t>Verkkoasioinnin palveluihimme voi kirjautua pankkitunnuksilla, varmennekortilla tai mobiilivarmenteella</a:t>
            </a:r>
          </a:p>
          <a:p>
            <a:r>
              <a:rPr lang="fi-FI" sz="1800" dirty="0"/>
              <a:t>Kun asioit yhteisön puolesta, tarvitset yhtiöltäsi kirjautumista varten </a:t>
            </a:r>
            <a:r>
              <a:rPr lang="fi-FI" sz="1800" b="1" dirty="0"/>
              <a:t>Suomi.fi-valtuuden.</a:t>
            </a:r>
            <a:r>
              <a:rPr lang="fi-FI" sz="1800" dirty="0"/>
              <a:t> Taloyhtiöiden ja muiden kiinteistöyhtiöiden hakemuksissa tarvittavan valtuuden nimi on </a:t>
            </a:r>
            <a:r>
              <a:rPr lang="fi-FI" sz="1800" b="1" dirty="0"/>
              <a:t>Asuinrakennusten korjausavustusten hakeminen</a:t>
            </a:r>
            <a:r>
              <a:rPr lang="fi-FI" sz="1800" dirty="0"/>
              <a:t>. </a:t>
            </a:r>
          </a:p>
          <a:p>
            <a:r>
              <a:rPr lang="fi-FI" sz="1800" dirty="0"/>
              <a:t>Hakemukset käsitellään saapumisjärjestyksessä mutta hyväksytään vasta, kun kaikki avustuksen ehtojen edellyttämät tiedot ja liitteet on toimitettu Varkelle</a:t>
            </a:r>
            <a:br>
              <a:rPr lang="fi-FI" sz="1800" dirty="0"/>
            </a:br>
            <a:r>
              <a:rPr lang="fi-FI" sz="1800" dirty="0"/>
              <a:t>- Tyhjiä, eli myöhemmin täydennettäviä hakemuksia ei kannata toimittaa, sillä niillä ei pääse jonon ohi</a:t>
            </a:r>
            <a:br>
              <a:rPr lang="fi-FI" sz="1800" dirty="0"/>
            </a:br>
            <a:r>
              <a:rPr lang="fi-FI" sz="1800" dirty="0"/>
              <a:t>- Määräraha varataan vasta myönteisen päätöksen kohdalla hakemukselle, ei hakemuksen toimittamisen ajankohtana</a:t>
            </a:r>
          </a:p>
          <a:p>
            <a:pPr marL="0" indent="0">
              <a:buNone/>
            </a:pPr>
            <a:endParaRPr lang="fi-FI" sz="18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564870A-E1FE-4859-BC49-4287F5EA6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E15E9D-1224-49DC-9E9D-C7A6BCABDDF7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599F70E-8DD2-40DA-9D49-2C958747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3571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6656E7-97FD-C90D-4CFF-0189C932A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Energia-avustus 2020-2023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08C463-A79E-E21E-5425-47499670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FD758B9-6B5B-A5D0-1ED5-E5F5E93F4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B222B2C0-C1B6-D554-C793-60F0D3A5E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Avustus on ollut olemassa ennenkin, viimeksi vuosina 2020-2023</a:t>
            </a:r>
          </a:p>
          <a:p>
            <a:r>
              <a:rPr lang="fi-FI" dirty="0"/>
              <a:t>Vuoden 2026-2027 energia-avustus muistuttaa laajasti tätä edellistä avustusta</a:t>
            </a:r>
          </a:p>
          <a:p>
            <a:r>
              <a:rPr lang="fi-FI" dirty="0"/>
              <a:t>Muutoksiakin on kuitenkin tehty:</a:t>
            </a:r>
            <a:br>
              <a:rPr lang="fi-FI" dirty="0"/>
            </a:br>
            <a:r>
              <a:rPr lang="fi-FI" dirty="0"/>
              <a:t>- </a:t>
            </a:r>
            <a:r>
              <a:rPr lang="fi-FI" b="1" dirty="0"/>
              <a:t>Vuosina 2026-2027 ei avusteta henkilöasiakkaita</a:t>
            </a:r>
            <a:br>
              <a:rPr lang="fi-FI" dirty="0"/>
            </a:br>
            <a:r>
              <a:rPr lang="fi-FI" dirty="0"/>
              <a:t>- Energiatehokkuuden parantumisvaatimus on laskenut</a:t>
            </a:r>
            <a:br>
              <a:rPr lang="fi-FI" dirty="0"/>
            </a:br>
            <a:r>
              <a:rPr lang="fi-FI" dirty="0"/>
              <a:t>- Toimenpideluokkiin on tullut pieniä muutoksia ja avustusosuudet on pienennetty</a:t>
            </a:r>
            <a:br>
              <a:rPr lang="fi-FI" dirty="0"/>
            </a:br>
            <a:r>
              <a:rPr lang="fi-FI" dirty="0"/>
              <a:t>- Nolla-energiatason avustuskorotus on poistettu </a:t>
            </a:r>
            <a:br>
              <a:rPr lang="fi-FI" dirty="0"/>
            </a:br>
            <a:r>
              <a:rPr lang="fi-FI" b="1" dirty="0"/>
              <a:t>- Varke-yhteisöt eivät enää tarvitse hakea korkotukilainaa, mutta rasitustodistukseen merkityt rajoitukset pitää olla voimassa vähintään viisi vuotta avustuksen hakuhetkestä</a:t>
            </a:r>
          </a:p>
        </p:txBody>
      </p:sp>
    </p:spTree>
    <p:extLst>
      <p:ext uri="{BB962C8B-B14F-4D97-AF65-F5344CB8AC3E}">
        <p14:creationId xmlns:p14="http://schemas.microsoft.com/office/powerpoint/2010/main" val="823960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789D7E-03F4-BACB-14F9-C431143AF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Avustuksen ehdot (osa 1)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9623C8-959F-D767-CD02-C0FA519B2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92" y="2093495"/>
            <a:ext cx="10406984" cy="3930937"/>
          </a:xfrm>
        </p:spPr>
        <p:txBody>
          <a:bodyPr/>
          <a:lstStyle/>
          <a:p>
            <a:r>
              <a:rPr lang="fi-FI" dirty="0"/>
              <a:t>Avustuksen saaja: ei-taloudellista toimintaa harjoittava taloyhtiö tai ns. Varke-yhteisö</a:t>
            </a:r>
          </a:p>
          <a:p>
            <a:r>
              <a:rPr lang="fi-FI" dirty="0"/>
              <a:t>Avustus myönnetään rakennuskohtaisesti</a:t>
            </a:r>
          </a:p>
          <a:p>
            <a:r>
              <a:rPr lang="fi-FI" dirty="0"/>
              <a:t>Avustus myönnetään ympärivuotisessa asuinkäytössä oleviin pien-, ketju-, ja rivitaloille sekä asuinkerrostaloille</a:t>
            </a:r>
          </a:p>
          <a:p>
            <a:r>
              <a:rPr lang="fi-FI" dirty="0"/>
              <a:t>Avustuksen saajalla ei saa olla hakemuksen kohteena olevaan rakennukseen tai asuntoon myönnetty muuta energiatehokkuuden parantamiseksi tarkoitettua julkista avustusta</a:t>
            </a:r>
          </a:p>
          <a:p>
            <a:r>
              <a:rPr lang="fi-FI" dirty="0"/>
              <a:t>Korjaustoimenpiteitä ei ole aloitettu ennen kuin hakemus liiteasiakirjoineen on toimitettu Varkelle </a:t>
            </a:r>
            <a:br>
              <a:rPr lang="fi-FI" dirty="0"/>
            </a:br>
            <a:r>
              <a:rPr lang="fi-FI" dirty="0"/>
              <a:t>- Lukekaa vuoden 2026 poikkeuksista avustuksen hakuohjeissa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AB5D45C-FB80-DEEB-A247-9E48ED871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C3922-C4FF-439E-97C9-29FAF7A6197D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D5B2199-56B0-E5A7-5263-950B58625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384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D590EC-0225-A94D-BE1E-DE591E362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Avustuksen ehdot (energiatehokkuus)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06896BE-2F65-9B4C-E633-DD1BEA63A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3BC66B7-AF88-3B79-5919-7EDD1D710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8B74FCF0-DFBA-8613-05FA-9D5A80AE8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Rakennuksen energiatehokkuus (E-luku) pitää parantua vähintään 10 % määräysten edellyttämää vähimmäistasoa paremmalle tasolle</a:t>
            </a:r>
            <a:br>
              <a:rPr lang="fi-FI" dirty="0"/>
            </a:br>
            <a:r>
              <a:rPr lang="fi-FI" dirty="0"/>
              <a:t>= Pien-, ketju- ja rivitalojen E-luku pitää parantua 28 %, asuinkerrostalojen E-luku 23 %</a:t>
            </a:r>
          </a:p>
          <a:p>
            <a:r>
              <a:rPr lang="fi-FI" dirty="0"/>
              <a:t>Rakennuksen rakentamisajankohdan tai viimeisen käyttötarkoituksen muutoksen E-luku verrataan korjaustoimenpiteen jälkeiseen E-lukuun</a:t>
            </a:r>
          </a:p>
          <a:p>
            <a:r>
              <a:rPr lang="fi-FI" dirty="0"/>
              <a:t>Lasketaan vuoden 2018 Energiatodistuksen laskentakaavoilla</a:t>
            </a:r>
            <a:br>
              <a:rPr lang="fi-FI" dirty="0"/>
            </a:br>
            <a:r>
              <a:rPr lang="fi-FI" dirty="0"/>
              <a:t>- Huom. maksatusvaiheessa on eri ehdot E-luku-laskelmille</a:t>
            </a:r>
          </a:p>
        </p:txBody>
      </p:sp>
    </p:spTree>
    <p:extLst>
      <p:ext uri="{BB962C8B-B14F-4D97-AF65-F5344CB8AC3E}">
        <p14:creationId xmlns:p14="http://schemas.microsoft.com/office/powerpoint/2010/main" val="1588331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n paikkamerkki 9">
            <a:extLst>
              <a:ext uri="{FF2B5EF4-FFF2-40B4-BE49-F238E27FC236}">
                <a16:creationId xmlns:a16="http://schemas.microsoft.com/office/drawing/2014/main" id="{70DB2AA7-1406-428A-9E83-7397930AD7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" b="1289"/>
          <a:stretch>
            <a:fillRect/>
          </a:stretch>
        </p:blipFill>
        <p:spPr/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586DF1DD-17BF-3127-1DBC-E072CD95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Toimenpideluokat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F700974-1AD4-570B-3A76-735ECB273C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Erilaisista korjaustoimenpiteistä hyväksytään erisuuruiset osuudet kustannuksista</a:t>
            </a:r>
          </a:p>
          <a:p>
            <a:r>
              <a:rPr lang="fi-FI" dirty="0"/>
              <a:t>On tärkeää, että erotatte mahdollisimman tarkasti rakennuksessa tehtyjä korjaustoimenpiteitä toisistaan, jotta voimme Varkessa päätellä toimenpidekohtaiset avustusosuudet</a:t>
            </a:r>
          </a:p>
          <a:p>
            <a:r>
              <a:rPr lang="fi-FI" dirty="0"/>
              <a:t>Hyväksytyistä kustannuksista avustamme enintään 4000 € / asuntoa, kuitenkin enintään 50 %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33BA7CC-95E0-7E8F-9858-4EFF4817D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9D9B76-8420-449E-B6F0-476B2C5502E3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CC7E428-760D-CD67-3242-0BB7E614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63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030AE6-1872-42AC-9FF7-297A6B1E0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Laskentaesimerkki: Kerrostalo, 36 asuntoa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802365E-76C6-4344-9DD9-130B56F04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fld id="{2D1A6D07-1BBA-498B-B1BA-E05C573A5E63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DE1F438A-6A9C-41F4-8C52-58B02645B48D}"/>
              </a:ext>
            </a:extLst>
          </p:cNvPr>
          <p:cNvSpPr/>
          <p:nvPr/>
        </p:nvSpPr>
        <p:spPr>
          <a:xfrm>
            <a:off x="1391477" y="4101075"/>
            <a:ext cx="85943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Avustuksen määräksi tulee seuraavista vaihtoehdoista pienempi: 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Avustusmaksimi: 36 x 4 000 € = 144 000 €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Kustannusten perusteella: 0,5 x 260 000 € = 130 000 €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Avustus on 130 000 €</a:t>
            </a:r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C7F48FAB-F581-E2F6-77DF-CFDE02DB7C8B}"/>
              </a:ext>
            </a:extLst>
          </p:cNvPr>
          <p:cNvSpPr/>
          <p:nvPr/>
        </p:nvSpPr>
        <p:spPr>
          <a:xfrm>
            <a:off x="8930832" y="1714870"/>
            <a:ext cx="2585188" cy="248009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D4B87D54-4E9F-447E-AC33-FBA87BEC5547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9235839" y="2287955"/>
            <a:ext cx="2065337" cy="1752600"/>
          </a:xfrm>
        </p:spPr>
        <p:txBody>
          <a:bodyPr/>
          <a:lstStyle/>
          <a:p>
            <a:pPr marL="0" indent="0" algn="ctr">
              <a:buNone/>
            </a:pPr>
            <a:r>
              <a:rPr lang="fi-FI" sz="1800" dirty="0">
                <a:solidFill>
                  <a:schemeClr val="bg1"/>
                </a:solidFill>
              </a:rPr>
              <a:t>Tavoitteena 23 % vähennys E-lukuun,</a:t>
            </a:r>
          </a:p>
          <a:p>
            <a:pPr marL="0" indent="0" algn="ctr">
              <a:buNone/>
            </a:pPr>
            <a:r>
              <a:rPr lang="fi-FI" sz="1800" dirty="0">
                <a:solidFill>
                  <a:schemeClr val="bg1"/>
                </a:solidFill>
              </a:rPr>
              <a:t>Avustus enintään         4 000 € / asunto</a:t>
            </a: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6DB2C7A1-3966-75C7-B64B-B5FAA1E1B3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39634"/>
              </p:ext>
            </p:extLst>
          </p:nvPr>
        </p:nvGraphicFramePr>
        <p:xfrm>
          <a:off x="848513" y="1857115"/>
          <a:ext cx="7692432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070">
                  <a:extLst>
                    <a:ext uri="{9D8B030D-6E8A-4147-A177-3AD203B41FA5}">
                      <a16:colId xmlns:a16="http://schemas.microsoft.com/office/drawing/2014/main" val="2753532335"/>
                    </a:ext>
                  </a:extLst>
                </a:gridCol>
                <a:gridCol w="2747218">
                  <a:extLst>
                    <a:ext uri="{9D8B030D-6E8A-4147-A177-3AD203B41FA5}">
                      <a16:colId xmlns:a16="http://schemas.microsoft.com/office/drawing/2014/main" val="840137601"/>
                    </a:ext>
                  </a:extLst>
                </a:gridCol>
                <a:gridCol w="2564144">
                  <a:extLst>
                    <a:ext uri="{9D8B030D-6E8A-4147-A177-3AD203B41FA5}">
                      <a16:colId xmlns:a16="http://schemas.microsoft.com/office/drawing/2014/main" val="3286602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Toimenpide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Kustannukset (avustettava osuus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Avustettava osuus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7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Julkisivuremontti (lisälämmöneristys)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1 000 000 € (20 %)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200 000 €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035543"/>
                  </a:ext>
                </a:extLst>
              </a:tr>
              <a:tr h="557229">
                <a:tc>
                  <a:txBody>
                    <a:bodyPr/>
                    <a:lstStyle/>
                    <a:p>
                      <a:r>
                        <a:rPr lang="fi-FI" dirty="0"/>
                        <a:t>Poistoilman lämmöntalteenotto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120 000 € (50 %)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60 000 €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413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b="1" dirty="0"/>
                        <a:t>Yhteensä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b="1" dirty="0"/>
                        <a:t>1 120 000 €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b="1" dirty="0"/>
                        <a:t>260 000 €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825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392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C94C30-FEA1-1DCB-44AF-F1DC7FA3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Toimenpiteet – usein kysytyt kysymykset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5BFFC11-C62C-DFFF-894F-563712DA5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796624C-A630-CDBF-85C5-5F1F392B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79184B9B-0E0C-BF05-D26E-7CD389BC9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/>
              <a:t>Kaukolämpöön ja maalämpöön siirtymistä avustetaan vain, mikäli luovutaan käytössä olevasta fossiilisesta polttoaineesta</a:t>
            </a:r>
          </a:p>
          <a:p>
            <a:r>
              <a:rPr lang="fi-FI" sz="1800" dirty="0"/>
              <a:t>Mikäli ei siirrytä pois fossiilisesta polttoaineesta, maalämpöön siirtyminen-poistoilman lämmöntalteenoton hybridissä avustamme vain poistoilmalämpöpumpun osuus</a:t>
            </a:r>
          </a:p>
          <a:p>
            <a:r>
              <a:rPr lang="fi-FI" sz="1800" dirty="0"/>
              <a:t>Ikkunoiden ja ulko-ovien uusimisen jälkeinen U-arvo on oltava 0,7 tai parempi</a:t>
            </a:r>
          </a:p>
          <a:p>
            <a:r>
              <a:rPr lang="fi-FI" sz="1800" dirty="0"/>
              <a:t>Toimenpiteet käsitellään kokonaisuuksina</a:t>
            </a:r>
          </a:p>
          <a:p>
            <a:r>
              <a:rPr lang="fi-FI" sz="1800" dirty="0"/>
              <a:t>Suosittelemme asiantuntijan palkkaamista energiatehokkuuslaskelmia varten, jonka palkkaamisen kustannukset voi sisällyttää avustuskelpoisiin suunnittelukustannuksiin</a:t>
            </a:r>
          </a:p>
          <a:p>
            <a:r>
              <a:rPr lang="fi-FI" sz="1800" dirty="0"/>
              <a:t>Usein korjaushanke vaatii enemmän kuin yhden korjaustoimenpiteen toteuttamista, jotta avustuksen ehtojen edellyttämä E-luvun parannus toteutuu</a:t>
            </a:r>
          </a:p>
        </p:txBody>
      </p:sp>
    </p:spTree>
    <p:extLst>
      <p:ext uri="{BB962C8B-B14F-4D97-AF65-F5344CB8AC3E}">
        <p14:creationId xmlns:p14="http://schemas.microsoft.com/office/powerpoint/2010/main" val="3733350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355D6C-A723-088D-671C-26AC2C686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Avustushakemuksen liitteet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E2D8AE3-B342-BBE4-5EF9-955C8B80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3C8C342-3CED-5066-EE95-7CE05715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96F68663-BE2B-9785-946D-3E4E4B02A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Kaupparekisteriote + Yhtiöjärjestys</a:t>
            </a:r>
          </a:p>
          <a:p>
            <a:r>
              <a:rPr lang="fi-FI" b="1" dirty="0"/>
              <a:t>Taloyhtiöt: taloyhtiön yhtiökokouksen lainvoimainen päätös hankkeeseen ryhtymisestä ja rahoituksesta (asunto-osakeyhtiölaki)</a:t>
            </a:r>
          </a:p>
          <a:p>
            <a:r>
              <a:rPr lang="fi-FI" dirty="0"/>
              <a:t>Laskelma rakentamisajankohdan tai käyttötarkoituksen muutosvuoden E-luvusta</a:t>
            </a:r>
          </a:p>
          <a:p>
            <a:r>
              <a:rPr lang="fi-FI" dirty="0"/>
              <a:t>Laskelma korjausten jälkeisestä E-luvusta </a:t>
            </a:r>
          </a:p>
          <a:p>
            <a:r>
              <a:rPr lang="fi-FI" dirty="0"/>
              <a:t>Virallinen kustannusarvio toimenpiteittäin eriteltynä, esim. tarjous tai sopimus. </a:t>
            </a:r>
          </a:p>
          <a:p>
            <a:r>
              <a:rPr lang="fi-FI" b="1" dirty="0"/>
              <a:t>Varke-yhteisöt: Rasitustodistus</a:t>
            </a:r>
            <a:br>
              <a:rPr lang="fi-FI" b="1" dirty="0"/>
            </a:br>
            <a:r>
              <a:rPr lang="fi-FI" b="1" dirty="0"/>
              <a:t>- Käyttö- ja luovutusrajoitukset pitää olla voimassa vähintään viisi vuotta avustuksen hakuhetkestä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08842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19FCD-1171-5698-9DDD-E75CC4F4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Takauslaina ja energia-avustus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5DDA22-E649-63EE-AD6B-53A403B2E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92" y="2030877"/>
            <a:ext cx="10406984" cy="3993555"/>
          </a:xfrm>
        </p:spPr>
        <p:txBody>
          <a:bodyPr/>
          <a:lstStyle/>
          <a:p>
            <a:pPr lvl="0"/>
            <a:r>
              <a:rPr lang="fi-FI" dirty="0"/>
              <a:t>Uusi energia-avustus ja tulevana talvena päivitettävät takauslainan ehdot helpottavat taloyhtiöiden perusparannushankkeiden kokonaisrahoitusta.  </a:t>
            </a:r>
          </a:p>
          <a:p>
            <a:pPr lvl="0"/>
            <a:r>
              <a:rPr lang="fi-FI" dirty="0"/>
              <a:t>Takauslainan päivitettyjen ehtojen mukaan takauslainan määrä voisi olla enintään 80 % hankkeen kokonaiskustannuksista. Energia-avustusta voidaan hyödyntää hankkeen 20 prosentin omarahoitusosuudessa, jolloin asukkailta kerättävien varojen määrä olisi pienempi.  </a:t>
            </a:r>
          </a:p>
          <a:p>
            <a:pPr lvl="0"/>
            <a:r>
              <a:rPr lang="fi-FI" dirty="0"/>
              <a:t>Jos perusparannushanke koostuu pääosin vain energiatehokkuusremontista, niin energia-avustus voi kattaa omarahoitusosuuden kokonaan tai jopa pienentää tarvittavaa takauslainan määrää.  </a:t>
            </a:r>
          </a:p>
          <a:p>
            <a:pPr lvl="0"/>
            <a:r>
              <a:rPr lang="fi-FI" dirty="0"/>
              <a:t>Energia-avustus ja uusitut takauslainaehdot helpottavat todennäköisesti lainan saantia ja mahdollistavat useamman taloyhtiön peruskorjauksen. 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FDEFB92-28AC-98A9-314A-48785B9B1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3922-C4FF-439E-97C9-29FAF7A6197D}" type="datetime1">
              <a:rPr lang="fi-FI" smtClean="0"/>
              <a:t>20.10.2026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7F3C254-74C1-8193-D8C1-F2DFBDFD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18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54444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6B06C0-14C5-E6C0-26E4-AB6A66D1B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5400" dirty="0"/>
              <a:t>Lukekaa avustusten hakuohjeet Varken verkkosivuilla!!!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821EFF7-4206-9FFD-3503-B1AB2A05D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E43C08-B3D4-7CD3-697D-3DB89B443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47E3E7-D3BE-432F-BF25-DFBF968EA365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7AE221-6117-957A-F788-AA6E4B9D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874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4251A4DD-79F1-3C0B-C1A7-78DF4F61E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94" y="1447788"/>
            <a:ext cx="4472534" cy="483280"/>
          </a:xfrm>
        </p:spPr>
        <p:txBody>
          <a:bodyPr/>
          <a:lstStyle/>
          <a:p>
            <a:r>
              <a:rPr lang="fi-FI" dirty="0"/>
              <a:t>Kiitos!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217BB6DC-96D4-CDB0-69B3-E929F2C72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7413" y="2358189"/>
            <a:ext cx="5669797" cy="2020135"/>
          </a:xfrm>
        </p:spPr>
        <p:txBody>
          <a:bodyPr/>
          <a:lstStyle/>
          <a:p>
            <a:r>
              <a:rPr lang="fi-FI" dirty="0"/>
              <a:t>Kysymykset voi lähettää:</a:t>
            </a:r>
          </a:p>
          <a:p>
            <a:br>
              <a:rPr lang="fi-FI" dirty="0"/>
            </a:br>
            <a:r>
              <a:rPr lang="fi-FI" dirty="0"/>
              <a:t>Energia-avustus: energia-avustukset.varke@gov.fi</a:t>
            </a:r>
          </a:p>
          <a:p>
            <a:r>
              <a:rPr lang="fi-FI" dirty="0"/>
              <a:t>Esteettömyys- ja hissiavustus: korjausavustus.varke@gov.fi</a:t>
            </a:r>
          </a:p>
          <a:p>
            <a:r>
              <a:rPr lang="fi-FI" dirty="0"/>
              <a:t>Kirjaamo: varke.ym@gov.fi</a:t>
            </a:r>
          </a:p>
          <a:p>
            <a:endParaRPr lang="fi-FI" dirty="0">
              <a:highlight>
                <a:srgbClr val="FF0000"/>
              </a:highlight>
            </a:endParaRPr>
          </a:p>
          <a:p>
            <a:r>
              <a:rPr lang="fi-FI" dirty="0"/>
              <a:t>Erityisasiantuntija Leif Andersson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DB359F2-9E3D-7F9F-32DE-FA7AE1251F4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450638" y="6426200"/>
            <a:ext cx="741362" cy="204788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EE63CA-3BBE-43DD-ADEF-D0577A787475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68C7481-64AA-9402-C9E1-BCA94AE4844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58613" y="6426200"/>
            <a:ext cx="433387" cy="204788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802207"/>
      </p:ext>
    </p:extLst>
  </p:cSld>
  <p:clrMapOvr>
    <a:masterClrMapping/>
  </p:clrMapOvr>
</p:sld>
</file>

<file path=ppt/theme/theme1.xml><?xml version="1.0" encoding="utf-8"?>
<a:theme xmlns:a="http://schemas.openxmlformats.org/drawingml/2006/main" name="YM Varke - otsikkosivut">
  <a:themeElements>
    <a:clrScheme name="Varke">
      <a:dk1>
        <a:srgbClr val="262626"/>
      </a:dk1>
      <a:lt1>
        <a:srgbClr val="FFFFFF"/>
      </a:lt1>
      <a:dk2>
        <a:srgbClr val="2C5234"/>
      </a:dk2>
      <a:lt2>
        <a:srgbClr val="F2F2F2"/>
      </a:lt2>
      <a:accent1>
        <a:srgbClr val="2C5234"/>
      </a:accent1>
      <a:accent2>
        <a:srgbClr val="8F993E"/>
      </a:accent2>
      <a:accent3>
        <a:srgbClr val="C2E189"/>
      </a:accent3>
      <a:accent4>
        <a:srgbClr val="C66E4E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arke_esityspohja_final.pptx  -  Vain luku" id="{FAA8B63B-8484-4C84-A6F6-854D0A8BE085}" vid="{E6E4435E-E67C-44F5-8D2D-209D411D290B}"/>
    </a:ext>
  </a:extLst>
</a:theme>
</file>

<file path=ppt/theme/theme2.xml><?xml version="1.0" encoding="utf-8"?>
<a:theme xmlns:a="http://schemas.openxmlformats.org/drawingml/2006/main" name="YM Varke - sisältösivut">
  <a:themeElements>
    <a:clrScheme name="Varke">
      <a:dk1>
        <a:srgbClr val="262626"/>
      </a:dk1>
      <a:lt1>
        <a:srgbClr val="FFFFFF"/>
      </a:lt1>
      <a:dk2>
        <a:srgbClr val="2C5234"/>
      </a:dk2>
      <a:lt2>
        <a:srgbClr val="F2F2F2"/>
      </a:lt2>
      <a:accent1>
        <a:srgbClr val="2C5234"/>
      </a:accent1>
      <a:accent2>
        <a:srgbClr val="8F993E"/>
      </a:accent2>
      <a:accent3>
        <a:srgbClr val="C2E189"/>
      </a:accent3>
      <a:accent4>
        <a:srgbClr val="C66E4E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arke_esityspohja_final.pptx  -  Vain luku" id="{FAA8B63B-8484-4C84-A6F6-854D0A8BE085}" vid="{59E67F73-AB0F-4ABB-9E27-71FE2B1DCD26}"/>
    </a:ext>
  </a:extLst>
</a:theme>
</file>

<file path=ppt/theme/theme3.xml><?xml version="1.0" encoding="utf-8"?>
<a:theme xmlns:a="http://schemas.openxmlformats.org/drawingml/2006/main" name="YM Varke - kuvalliset sisältösivut">
  <a:themeElements>
    <a:clrScheme name="Varke">
      <a:dk1>
        <a:srgbClr val="262626"/>
      </a:dk1>
      <a:lt1>
        <a:srgbClr val="FFFFFF"/>
      </a:lt1>
      <a:dk2>
        <a:srgbClr val="2C5234"/>
      </a:dk2>
      <a:lt2>
        <a:srgbClr val="F2F2F2"/>
      </a:lt2>
      <a:accent1>
        <a:srgbClr val="2C5234"/>
      </a:accent1>
      <a:accent2>
        <a:srgbClr val="8F993E"/>
      </a:accent2>
      <a:accent3>
        <a:srgbClr val="C2E189"/>
      </a:accent3>
      <a:accent4>
        <a:srgbClr val="C66E4E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arke_esityspohja_final.pptx  -  Vain luku" id="{FAA8B63B-8484-4C84-A6F6-854D0A8BE085}" vid="{72E4880F-EAFD-486D-B728-22926190B4E3}"/>
    </a:ext>
  </a:extLst>
</a:theme>
</file>

<file path=ppt/theme/theme4.xml><?xml version="1.0" encoding="utf-8"?>
<a:theme xmlns:a="http://schemas.openxmlformats.org/drawingml/2006/main" name="YM Varke - nostot ja välisivut">
  <a:themeElements>
    <a:clrScheme name="Diapohjan värit (YM)">
      <a:dk1>
        <a:sysClr val="windowText" lastClr="000000"/>
      </a:dk1>
      <a:lt1>
        <a:sysClr val="window" lastClr="FFFFFF"/>
      </a:lt1>
      <a:dk2>
        <a:srgbClr val="253746"/>
      </a:dk2>
      <a:lt2>
        <a:srgbClr val="F6F3E5"/>
      </a:lt2>
      <a:accent1>
        <a:srgbClr val="2C5234"/>
      </a:accent1>
      <a:accent2>
        <a:srgbClr val="E0C09F"/>
      </a:accent2>
      <a:accent3>
        <a:srgbClr val="C66E4E"/>
      </a:accent3>
      <a:accent4>
        <a:srgbClr val="FFB25B"/>
      </a:accent4>
      <a:accent5>
        <a:srgbClr val="ECC7CD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arke_esityspohja_final.pptx  -  Vain luku" id="{FAA8B63B-8484-4C84-A6F6-854D0A8BE085}" vid="{991C2471-05C1-4824-9072-7D96B1B64E47}"/>
    </a:ext>
  </a:extLst>
</a:theme>
</file>

<file path=ppt/theme/theme5.xml><?xml version="1.0" encoding="utf-8"?>
<a:theme xmlns:a="http://schemas.openxmlformats.org/drawingml/2006/main" name="YM - sisältösivut">
  <a:themeElements>
    <a:clrScheme name="YM">
      <a:dk1>
        <a:sysClr val="windowText" lastClr="000000"/>
      </a:dk1>
      <a:lt1>
        <a:sysClr val="window" lastClr="FFFFFF"/>
      </a:lt1>
      <a:dk2>
        <a:srgbClr val="253746"/>
      </a:dk2>
      <a:lt2>
        <a:srgbClr val="F6F3E5"/>
      </a:lt2>
      <a:accent1>
        <a:srgbClr val="2C5234"/>
      </a:accent1>
      <a:accent2>
        <a:srgbClr val="E0C09F"/>
      </a:accent2>
      <a:accent3>
        <a:srgbClr val="C66E4E"/>
      </a:accent3>
      <a:accent4>
        <a:srgbClr val="FFB25B"/>
      </a:accent4>
      <a:accent5>
        <a:srgbClr val="ECC7CD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YM_esitysmallipohja_v2020-04-01.potx" id="{CD71B8E6-676B-4CB9-8EED-AB45E7DF5046}" vid="{ECD9BF32-8511-46CC-8743-3622BDABD454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01b9da-616a-4395-82d4-f80c869635df">
      <Terms xmlns="http://schemas.microsoft.com/office/infopath/2007/PartnerControls"/>
    </lcf76f155ced4ddcb4097134ff3c332f>
    <TaxCatchAll xmlns="7339c63b-425b-4bd1-9a72-d35d8942a89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8F0240E4DE69D40821734A4E6F0AAB5" ma:contentTypeVersion="15" ma:contentTypeDescription="Luo uusi asiakirja." ma:contentTypeScope="" ma:versionID="705fa94848a7b8b5c3ffa26074fb2588">
  <xsd:schema xmlns:xsd="http://www.w3.org/2001/XMLSchema" xmlns:xs="http://www.w3.org/2001/XMLSchema" xmlns:p="http://schemas.microsoft.com/office/2006/metadata/properties" xmlns:ns2="5c01b9da-616a-4395-82d4-f80c869635df" xmlns:ns3="7339c63b-425b-4bd1-9a72-d35d8942a892" xmlns:ns4="4a36b5e0-4f8a-47bd-914e-30e33c7cf929" targetNamespace="http://schemas.microsoft.com/office/2006/metadata/properties" ma:root="true" ma:fieldsID="53f3b4752047b23f305e871c914aa700" ns2:_="" ns3:_="" ns4:_="">
    <xsd:import namespace="5c01b9da-616a-4395-82d4-f80c869635df"/>
    <xsd:import namespace="7339c63b-425b-4bd1-9a72-d35d8942a892"/>
    <xsd:import namespace="4a36b5e0-4f8a-47bd-914e-30e33c7cf9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1b9da-616a-4395-82d4-f80c86963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4f74eb33-bc01-4b65-a333-7b16e5d3bc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39c63b-425b-4bd1-9a72-d35d8942a89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0949ad11-4e94-49b3-97ac-70c66e54f577}" ma:internalName="TaxCatchAll" ma:showField="CatchAllData" ma:web="4a36b5e0-4f8a-47bd-914e-30e33c7cf9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36b5e0-4f8a-47bd-914e-30e33c7cf929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664E83-9FAD-4292-A31F-F4D20426DD08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4a36b5e0-4f8a-47bd-914e-30e33c7cf929"/>
    <ds:schemaRef ds:uri="http://purl.org/dc/terms/"/>
    <ds:schemaRef ds:uri="7339c63b-425b-4bd1-9a72-d35d8942a892"/>
    <ds:schemaRef ds:uri="5c01b9da-616a-4395-82d4-f80c869635df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A1CD063-446A-4406-97CB-33299BCAE3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82546B-BCAF-4904-AFAB-2BBD56B1BE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01b9da-616a-4395-82d4-f80c869635df"/>
    <ds:schemaRef ds:uri="7339c63b-425b-4bd1-9a72-d35d8942a892"/>
    <ds:schemaRef ds:uri="4a36b5e0-4f8a-47bd-914e-30e33c7cf9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Varke_esityspohja_final</Template>
  <TotalTime>1584</TotalTime>
  <Words>1309</Words>
  <Application>Microsoft Office PowerPoint</Application>
  <PresentationFormat>Laajakuva</PresentationFormat>
  <Paragraphs>182</Paragraphs>
  <Slides>20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20</vt:i4>
      </vt:variant>
    </vt:vector>
  </HeadingPairs>
  <TitlesOfParts>
    <vt:vector size="27" baseType="lpstr">
      <vt:lpstr>Arial</vt:lpstr>
      <vt:lpstr>Calibri</vt:lpstr>
      <vt:lpstr>YM Varke - otsikkosivut</vt:lpstr>
      <vt:lpstr>YM Varke - sisältösivut</vt:lpstr>
      <vt:lpstr>YM Varke - kuvalliset sisältösivut</vt:lpstr>
      <vt:lpstr>YM Varke - nostot ja välisivut</vt:lpstr>
      <vt:lpstr>YM - sisältösivut</vt:lpstr>
      <vt:lpstr>Valtion tukeman asuntorakentamisen keskus: Korjausavustukset </vt:lpstr>
      <vt:lpstr>Valtion tukeman asuntorakentamisen keskus </vt:lpstr>
      <vt:lpstr>Esteettömyys- ja hissiavustus</vt:lpstr>
      <vt:lpstr>Esteettömyysavustus</vt:lpstr>
      <vt:lpstr>Hissiavustus</vt:lpstr>
      <vt:lpstr>Energia-avustus 2026-2027</vt:lpstr>
      <vt:lpstr>Energia-avustus 2026-2027</vt:lpstr>
      <vt:lpstr>Avustuksen tarkoitus ja sen vaikutukset</vt:lpstr>
      <vt:lpstr>Millaisiin hankkeisiin avustusta voi saada?</vt:lpstr>
      <vt:lpstr>Avustuksen hakeminen</vt:lpstr>
      <vt:lpstr>Energia-avustus 2020-2023</vt:lpstr>
      <vt:lpstr>Avustuksen ehdot (osa 1)</vt:lpstr>
      <vt:lpstr>Avustuksen ehdot (energiatehokkuus)</vt:lpstr>
      <vt:lpstr>Toimenpideluokat</vt:lpstr>
      <vt:lpstr>Laskentaesimerkki: Kerrostalo, 36 asuntoa</vt:lpstr>
      <vt:lpstr>Toimenpiteet – usein kysytyt kysymykset</vt:lpstr>
      <vt:lpstr>Avustushakemuksen liitteet</vt:lpstr>
      <vt:lpstr>Takauslaina ja energia-avustus</vt:lpstr>
      <vt:lpstr>Lukekaa avustusten hakuohjeet Varken verkkosivuilla!!!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Andersson Leif (YM)</dc:creator>
  <cp:lastModifiedBy>Andersson Leif (YM)</cp:lastModifiedBy>
  <cp:revision>82</cp:revision>
  <dcterms:created xsi:type="dcterms:W3CDTF">2026-08-04T08:23:07Z</dcterms:created>
  <dcterms:modified xsi:type="dcterms:W3CDTF">2026-10-20T14:50:14Z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0x01010008F0240E4DE69D40821734A4E6F0AAB5</vt:lpwstr>
  </property>
  <property fmtid="{D5CDD505-2E9C-101B-9397-08002B2CF9AE}" pid="3" name="MediaServiceImageTags">
    <vt:lpwstr/>
  </property>
</Properties>
</file>